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5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6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9/14/2016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8856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9/14/2016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1771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9/14/2016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22962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9/14/2016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64764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9/14/2016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3247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9/14/2016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6010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9/14/2016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15191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9/14/2016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3003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9/14/2016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22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9/14/2016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4049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9/14/2016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866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smtClean="0"/>
              <a:pPr/>
              <a:t>9/14/2016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2841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://cameralabs.org/4346-primenenie-robotov-v-nauchnykh-i-razvlek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0945" y="882524"/>
            <a:ext cx="6837528" cy="4399160"/>
          </a:xfrm>
        </p:spPr>
        <p:txBody>
          <a:bodyPr/>
          <a:lstStyle/>
          <a:p>
            <a:r>
              <a:rPr lang="ru-RU" dirty="0" smtClean="0"/>
              <a:t>Использование </a:t>
            </a:r>
            <a:r>
              <a:rPr lang="ru-RU" dirty="0"/>
              <a:t>роботов в различных сферах </a:t>
            </a:r>
            <a:r>
              <a:rPr lang="ru-RU" dirty="0" smtClean="0"/>
              <a:t>деятельности.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8473" y="769307"/>
            <a:ext cx="5313528" cy="5317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921811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2916" y="-334371"/>
            <a:ext cx="7315200" cy="2274877"/>
          </a:xfrm>
        </p:spPr>
        <p:txBody>
          <a:bodyPr/>
          <a:lstStyle/>
          <a:p>
            <a:r>
              <a:rPr lang="ru-RU" dirty="0" smtClean="0"/>
              <a:t>Роботы тесно перекликаются с жизнью </a:t>
            </a:r>
            <a:r>
              <a:rPr lang="ru-RU" dirty="0" err="1" smtClean="0"/>
              <a:t>человека,упрощая</a:t>
            </a:r>
            <a:r>
              <a:rPr lang="ru-RU" dirty="0"/>
              <a:t> </a:t>
            </a:r>
            <a:r>
              <a:rPr lang="ru-RU" dirty="0" smtClean="0"/>
              <a:t>ее. Люди используют их в различных сферах деятельности.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3136" y="1416665"/>
            <a:ext cx="8116296" cy="495001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0539" y="-177421"/>
            <a:ext cx="4564991" cy="6544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29601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1155" y="0"/>
            <a:ext cx="7315200" cy="1988274"/>
          </a:xfrm>
        </p:spPr>
        <p:txBody>
          <a:bodyPr/>
          <a:lstStyle/>
          <a:p>
            <a:r>
              <a:rPr lang="en-US" dirty="0" smtClean="0"/>
              <a:t>https</a:t>
            </a:r>
            <a:r>
              <a:rPr lang="en-US" dirty="0"/>
              <a:t>://</a:t>
            </a:r>
            <a:r>
              <a:rPr lang="en-US" dirty="0" smtClean="0"/>
              <a:t>ria.ru/entertainment/20110827/424738475.html</a:t>
            </a:r>
            <a:r>
              <a:rPr lang="ru-RU" dirty="0" smtClean="0"/>
              <a:t>    </a:t>
            </a: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cameralabs.org/4346-primenenie-robotov-v-nauchnykh-i-razvlek</a:t>
            </a:r>
            <a:r>
              <a:rPr lang="en-US" dirty="0" smtClean="0"/>
              <a:t>atelnykh-tselyakh-fotoreportazh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139821" y="1427161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Замятиной Юлии 8 класса А.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30874"/>
            <a:ext cx="4981433" cy="575156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9905" y="1988274"/>
            <a:ext cx="5886450" cy="4335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85699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4635690" y="99242"/>
            <a:ext cx="6096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Достижения в области робототехники не перестают поражать воображения обычных обывателей. Современные роботы используются во всех отраслях – в освоения космоса, здравоохранении, общественной безопасности, развлекательных целях, обороне и многом другом. Эти машины - некоторые полностью автономные, а некоторые требующие вмешательства человека. Роботы расширяют наше понимание во многих областях науки, увеличивают наши возможности, и позволяют узнавать новое там, где возможности человека ограничены.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6090" y="2961564"/>
            <a:ext cx="7315200" cy="389643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5413" y="450377"/>
            <a:ext cx="4131503" cy="5760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48881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19394" y="136478"/>
            <a:ext cx="7315200" cy="25930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Роботы в первую очередь ассоциируются с высокими технологиями будущего. Однако считается, что первый проект машины, способной заменить человека, принадлежит Леонардо да Винчи. Среди его бумаг был найден эскиз робота, который мог приподниматься, садиться, двигать руками и крутить головой. Правда, до сих пор неизвестно, была ли задумка претворена в жизнь. Более того, уже сегодня в быту люди используют множество роботов различного назначения: от робота-пылесоса до робота-художника.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2831" y="1255594"/>
            <a:ext cx="4380931" cy="437865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6829" y="2825087"/>
            <a:ext cx="6499035" cy="3667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2582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69268" y="0"/>
            <a:ext cx="7315200" cy="3207224"/>
          </a:xfrm>
        </p:spPr>
        <p:txBody>
          <a:bodyPr>
            <a:normAutofit/>
          </a:bodyPr>
          <a:lstStyle/>
          <a:p>
            <a:r>
              <a:rPr lang="ru-RU" dirty="0"/>
              <a:t>Одно из самых популярных направлений в роботостроении – создание помощников по хозяйству. Вообще, робот – это машина с антропоморфным поведением. Слово это впервые появилось в пьесе чешского писателя Карела Чапека "Р. У. Р", сам термин происходит от чешского слова </a:t>
            </a:r>
            <a:r>
              <a:rPr lang="ru-RU" dirty="0" err="1"/>
              <a:t>robota</a:t>
            </a:r>
            <a:r>
              <a:rPr lang="ru-RU" dirty="0"/>
              <a:t> – подневольный труд. Получается, что прислуживание людям – их основная задача. Вот и корейский </a:t>
            </a:r>
            <a:r>
              <a:rPr lang="ru-RU" dirty="0" err="1"/>
              <a:t>Mahru</a:t>
            </a:r>
            <a:r>
              <a:rPr lang="ru-RU" dirty="0"/>
              <a:t>-Z умеет убираться, загружать стиральную машину, подогревать пищу в микроволновке и приносить ее хозяину.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9268" y="2860002"/>
            <a:ext cx="7772271" cy="384104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7982" y="477672"/>
            <a:ext cx="3854896" cy="5606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64749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23609" y="-504968"/>
            <a:ext cx="7315200" cy="3794077"/>
          </a:xfrm>
        </p:spPr>
        <p:txBody>
          <a:bodyPr/>
          <a:lstStyle/>
          <a:p>
            <a:r>
              <a:rPr lang="ru-RU" dirty="0"/>
              <a:t>Конечно, любые механизмы, прежде всего, призваны облегчить жизнь человеку. Ученые постоянно создают медицинских </a:t>
            </a:r>
            <a:r>
              <a:rPr lang="ru-RU" dirty="0" err="1"/>
              <a:t>микророботов</a:t>
            </a:r>
            <a:r>
              <a:rPr lang="ru-RU" dirty="0"/>
              <a:t>, способных проникать в организм человека, механизированные руки и т.д. А американские специалисты, например, разработали прототип инвалидного кресла, которое может самостоятельно двигаться.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3609" y="2483111"/>
            <a:ext cx="7574508" cy="404812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24242"/>
            <a:ext cx="3452884" cy="5139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21140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09961" y="-109181"/>
            <a:ext cx="7315200" cy="2756848"/>
          </a:xfrm>
        </p:spPr>
        <p:txBody>
          <a:bodyPr/>
          <a:lstStyle/>
          <a:p>
            <a:r>
              <a:rPr lang="ru-RU" dirty="0"/>
              <a:t>В Японии в больницах уже трудятся механизированные медсестры и медбратья, а в будущем они еще и смогут носить больных на руках. Устройство весом до 180 кг с покрытыми мягким материалом руками подхватит больного и, руководствуясь данными, получаемыми с сенсоров, перенесет пациента с места на место. Робот реагирует на голос и распознает лица.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7158" y="2256359"/>
            <a:ext cx="7042245" cy="419903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279" y="0"/>
            <a:ext cx="4517153" cy="6980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76120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46437" y="0"/>
            <a:ext cx="8195354" cy="3070746"/>
          </a:xfrm>
        </p:spPr>
        <p:txBody>
          <a:bodyPr/>
          <a:lstStyle/>
          <a:p>
            <a:r>
              <a:rPr lang="ru-RU" dirty="0" err="1" smtClean="0"/>
              <a:t>Тараканороботы</a:t>
            </a:r>
            <a:r>
              <a:rPr lang="ru-RU" dirty="0" smtClean="0"/>
              <a:t> </a:t>
            </a:r>
            <a:r>
              <a:rPr lang="ru-RU" dirty="0"/>
              <a:t>смогут уничтожать популяции вредных домашних насекомых изнутри. Ученые Франции, Бельгии и Швейцарии создали модель, которая выглядит и пахнет как таракан, передвигается на колесиках, оснащена камерами и инфракрасными сенсорами и воздействует на коллективное сознание насекомых, увлекая их на свет.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4275"/>
            <a:ext cx="3454857" cy="534992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8114" y="2643401"/>
            <a:ext cx="7112000" cy="4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946586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69268" y="-300250"/>
            <a:ext cx="7315200" cy="2661314"/>
          </a:xfrm>
        </p:spPr>
        <p:txBody>
          <a:bodyPr>
            <a:normAutofit/>
          </a:bodyPr>
          <a:lstStyle/>
          <a:p>
            <a:r>
              <a:rPr lang="ru-RU" dirty="0"/>
              <a:t>Ученые учат роботов распознавать запахи. Например, сенсор модели </a:t>
            </a:r>
            <a:r>
              <a:rPr lang="ru-RU" dirty="0" err="1"/>
              <a:t>Ubiko</a:t>
            </a:r>
            <a:r>
              <a:rPr lang="ru-RU" dirty="0"/>
              <a:t> распознает запах дыма и пепла, затем устройство посылает сигнал на пульт охраны, которая уже и принимает меры по ликвидации возгорания. Другой прибор с помощью инфракрасного спектрометра определяет химический состав продукта, его свежесть и состав.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5396" y="2047163"/>
            <a:ext cx="7001303" cy="403973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05217"/>
            <a:ext cx="4003124" cy="5397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98569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14677" y="99834"/>
            <a:ext cx="7315200" cy="2520537"/>
          </a:xfrm>
        </p:spPr>
        <p:txBody>
          <a:bodyPr/>
          <a:lstStyle/>
          <a:p>
            <a:r>
              <a:rPr lang="ru-RU" dirty="0"/>
              <a:t>Российские изобретатели говорят, что  уже совсем скоро в продаже появится робот-чемодан. Устройство будет само ездить за хозяином, точнее, за обладателем карточки-маяка. Оно способно преодолевать препятствия и учитывать особенности ландшафта, например, умеет останавливаться перед лестницами и замедляет ход по наклонной плоскости. Заряда аккумулятора хватает на два часа работы, выполнен он из ударопрочного и влагонепроницаемого материала.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6833" y="2620371"/>
            <a:ext cx="6314080" cy="38671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77" y="230023"/>
            <a:ext cx="3429000" cy="5843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5485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амка">
  <a:themeElements>
    <a:clrScheme name="Рамка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Рамка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Рамка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TM03457475[[fn=Рамка]]</Template>
  <TotalTime>59</TotalTime>
  <Words>533</Words>
  <Application>Microsoft Office PowerPoint</Application>
  <PresentationFormat>Широкоэкранный</PresentationFormat>
  <Paragraphs>12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Corbel</vt:lpstr>
      <vt:lpstr>Wingdings 2</vt:lpstr>
      <vt:lpstr>Рамка</vt:lpstr>
      <vt:lpstr>Использование роботов в различных сферах деятельности.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роботов в различных сферах деятельности.</dc:title>
  <dc:creator>Пользователь</dc:creator>
  <cp:lastModifiedBy>Пользователь</cp:lastModifiedBy>
  <cp:revision>6</cp:revision>
  <dcterms:created xsi:type="dcterms:W3CDTF">2016-09-14T20:07:20Z</dcterms:created>
  <dcterms:modified xsi:type="dcterms:W3CDTF">2016-09-14T21:06:37Z</dcterms:modified>
</cp:coreProperties>
</file>