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A8EE0C7-ADBF-45D5-A61A-130A7FC479FC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5D8F258-A3D8-4F41-B145-5EF62637EC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2.bp.blogspot.com/-8YfwKyLept4/UFzypJQeNnI/AAAAAAAAGbo/DQtAVgMyK08/s1600/beaded_little_cat_0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3.bp.blogspot.com/-fJNS6cN1IwE/UFzyzJegd2I/AAAAAAAAGdU/_Rxs2oAgNZ8/s1600/beaded_little_cat_1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3.bp.blogspot.com/-DrXyLH2T9gQ/UFzyzg3WVUI/AAAAAAAAGdc/oJ730NY6PT4/s1600/beaded_little_cat_16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1.bp.blogspot.com/-E-9BBxUYxzY/UFzy0ZxT4NI/AAAAAAAAGdo/Uw8iGWGPz8M/s1600/beaded_little_cat_1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1.bp.blogspot.com/-Lpw7jukLALQ/UFzy1trTlCI/AAAAAAAAGdw/Uib6VysDakU/s1600/beaded_little_cat_18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4.bp.blogspot.com/-1a9fMkKWarc/UFzy23UKVMI/AAAAAAAAGd0/ERt1PV1h1m8/s1600/beaded_little_cat_1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4.bp.blogspot.com/-UEopsK4e7dY/UFzy4dw9eYI/AAAAAAAAGeE/YAUA_KycuDc/s1600/beaded_little_cat_2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3.bp.blogspot.com/-2mVPzEQYYtk/UFzy4-SMTmI/AAAAAAAAGeM/fVOdISyJo7Q/s1600/beaded_little_cat_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.bp.blogspot.com/-DpHmjlbYJlM/UFzy7BWWKbI/AAAAAAAAGeo/8ja3gzrxMWI/s1600/beaded_little_cat_25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2.bp.blogspot.com/-mTAJyQlVMLY/UFzy5gxBEoI/AAAAAAAAGeY/-xuYJY4EVF8/s1600/beaded_little_cat_23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3.bp.blogspot.com/-hchzgZ6zoEg/UFzy8glnK9I/AAAAAAAAGes/xLEvKH9nm8Q/s1600/beaded_little_cat_2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2.bp.blogspot.com/-t0z5Su0k9nY/UFzy-DK_SkI/AAAAAAAAGe8/s027H4zkeIs/s1600/beaded_little_cat_28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2.bp.blogspot.com/-1RqMwG1PHk0/UFzy-yXuLRI/AAAAAAAAGfE/pWw66vpcskk/s1600/beaded_little_cat_29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2.bp.blogspot.com/-rZOhK0OA9Ko/UFzy_gozq0I/AAAAAAAAGfM/DIgA1DuzVl0/s1600/beaded_little_cat_3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2.bp.blogspot.com/-C1Z2-0Q7LLs/UFzzAwkh0OI/AAAAAAAAGfc/wMIQOnuMV6U/s1600/beaded_little_cat_32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1.bp.blogspot.com/-7ghZK7BoJgw/UFzzBWwgXuI/AAAAAAAAGfk/Q7xj62901-s/s1600/beaded_little_cat_3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2.bp.blogspot.com/-wo9KswyikeI/UFzzCGf4gHI/AAAAAAAAGfs/c3t8HtB-vDc/s1600/beaded_little_cat_34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3.bp.blogspot.com/-SMJS6jcXwwo/UFzzCwa3UzI/AAAAAAAAGf0/GzvDlP6rPUw/s1600/beaded_little_cat_3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3.bp.blogspot.com/-EY-dfZvU0aE/UFzzD_h4cMI/AAAAAAAAGf8/IL85V9CXTCI/s1600/beaded_little_cat_36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1.bp.blogspot.com/-GWco5BPEIKQ/UFzzEkOyCfI/AAAAAAAAGgE/9Aqa-nCXQQg/s1600/beaded_little_cat_3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4.bp.blogspot.com/-62n4WUi2P8k/UFzzFdk9zZI/AAAAAAAAGgQ/9y2lxfKlLCY/s1600/beaded_little_cat_38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4.bp.blogspot.com/-mrBH151TaG4/UFzyptih8BI/AAAAAAAAGbs/glvElzjb3lM/s1600/beaded_little_cat_0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3.bp.blogspot.com/-X6Y8NWWJ9lg/UFzyqUPG02I/AAAAAAAAGb0/jTcKw5XHBMw/s1600/beaded_little_cat_0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4.bp.blogspot.com/-JckhLtMRGoo/UFzyrD4jYBI/AAAAAAAAGb8/IwiMcghEYtM/s1600/beaded_little_cat_04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2.bp.blogspot.com/-h7ViQFacVVI/UFzyr45rIxI/AAAAAAAAGcE/xbxbiuTW9aM/s1600/beaded_little_cat_0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4.bp.blogspot.com/-IAF51HkKyBk/UFzysyoOKeI/AAAAAAAAGcM/j1FMdP0-nRY/s1600/beaded_little_cat_0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2.bp.blogspot.com/-kiq16GmQ7hA/UFzytqqfqMI/AAAAAAAAGcU/QTUxiDUlsHk/s1600/beaded_little_cat_07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2.bp.blogspot.com/-FHr4hRoHF-o/UFzyuWQ57_I/AAAAAAAAGcc/JBwxOFIWQjI/s1600/beaded_little_cat_08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3.bp.blogspot.com/-yDAcqsHzDxw/UFzyv8sM_dI/AAAAAAAAGcs/A0jOaojcT9s/s1600/beaded_little_cat_10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2.bp.blogspot.com/-7Ok1JHyAv-U/UFzywWPyW4I/AAAAAAAAGc0/v0WM_a20zrE/s1600/beaded_little_cat_1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4.bp.blogspot.com/-eXIJcCdhGrc/UFzyxxxAqiI/AAAAAAAAGdA/QFPk44MxXTE/s1600/beaded_little_cat_1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Котенок из бисера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Техника параллельного плетения</a:t>
            </a:r>
            <a:endParaRPr lang="ru-RU" dirty="0"/>
          </a:p>
        </p:txBody>
      </p:sp>
      <p:pic>
        <p:nvPicPr>
          <p:cNvPr id="4" name="Рисунок 3" descr="Простой кот из бисера">
            <a:hlinkClick r:id="rId2" tooltip="&quot;Бисероплетение для начинающих: кот в технике параллельного плетения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45638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9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3816425" cy="54726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Четвёртый ряд состоит из трёх </a:t>
            </a:r>
            <a:r>
              <a:rPr lang="ru-RU" dirty="0" smtClean="0"/>
              <a:t>бисеринок</a:t>
            </a:r>
            <a:r>
              <a:rPr lang="ru-RU" dirty="0"/>
              <a:t>. Набираем их на один из концов проволоки, пропускаем через них второй конец проволоки</a:t>
            </a:r>
            <a:r>
              <a:rPr lang="ru-RU" dirty="0" smtClean="0"/>
              <a:t>,</a:t>
            </a:r>
            <a:r>
              <a:rPr lang="ru-RU" dirty="0"/>
              <a:t> после чего затягиваем проволоку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>Аналогичным образом делаем пятый ряд, он состоит из четырёх серых бисеринок.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6" name="Рисунок 5" descr="http://3.bp.blogspot.com/-fJNS6cN1IwE/UFzyzJegd2I/AAAAAAAAGdU/_Rxs2oAgNZ8/s320/beaded_little_cat_1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200" y="883731"/>
            <a:ext cx="3668770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3.bp.blogspot.com/-DrXyLH2T9gQ/UFzyzg3WVUI/AAAAAAAAGdc/oJ730NY6PT4/s320/beaded_little_cat_1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906" y="3717032"/>
            <a:ext cx="3680502" cy="27450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Голова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25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3888433" cy="54726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Далее делаем передние лапы кота. Набираем на один из концов проволоки 5 </a:t>
            </a:r>
            <a:r>
              <a:rPr lang="ru-RU" dirty="0" smtClean="0"/>
              <a:t>бисеринок,</a:t>
            </a:r>
            <a:r>
              <a:rPr lang="ru-RU" dirty="0"/>
              <a:t> </a:t>
            </a: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придерживаем </a:t>
            </a:r>
            <a:r>
              <a:rPr lang="ru-RU" dirty="0"/>
              <a:t>последнюю набранную бисеринку и пропускаем этот же конец проволоки через остальные 4 бисеринки в обратном направлении.</a:t>
            </a:r>
            <a:endParaRPr lang="ru-RU" dirty="0"/>
          </a:p>
        </p:txBody>
      </p:sp>
      <p:pic>
        <p:nvPicPr>
          <p:cNvPr id="5" name="Рисунок 4" descr="http://1.bp.blogspot.com/-E-9BBxUYxzY/UFzy0ZxT4NI/AAAAAAAAGdo/Uw8iGWGPz8M/s320/beaded_little_cat_17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396" y="836712"/>
            <a:ext cx="372351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1.bp.blogspot.com/-Lpw7jukLALQ/UFzy1trTlCI/AAAAAAAAGdw/Uib6VysDakU/s320/beaded_little_cat_18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3429000"/>
            <a:ext cx="3618477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Лапы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3888433" cy="5067925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Придвигаем все бисеринки вплотную к изделию и туго затягиваем проволоку. У нас получилась одна передняя лапа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Таким же образом делам вторую лапу с другой стороны.</a:t>
            </a:r>
            <a:endParaRPr lang="ru-RU" dirty="0"/>
          </a:p>
        </p:txBody>
      </p:sp>
      <p:pic>
        <p:nvPicPr>
          <p:cNvPr id="4" name="Рисунок 3" descr="http://4.bp.blogspot.com/-1a9fMkKWarc/UFzy23UKVMI/AAAAAAAAGd0/ERt1PV1h1m8/s320/beaded_little_cat_19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105" y="764704"/>
            <a:ext cx="3739093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4.bp.blogspot.com/-UEopsK4e7dY/UFzy4dw9eYI/AAAAAAAAGeE/YAUA_KycuDc/s320/beaded_little_cat_21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105" y="3438128"/>
            <a:ext cx="3708288" cy="2223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Лапы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5"/>
            <a:ext cx="3960441" cy="3168352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Далее делаем шестой ряд: 4 </a:t>
            </a:r>
            <a:r>
              <a:rPr lang="ru-RU" dirty="0" smtClean="0"/>
              <a:t>бисеринки.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Таким же образом делаем еще 2 ряда (</a:t>
            </a:r>
            <a:r>
              <a:rPr lang="ru-RU" dirty="0"/>
              <a:t>седьмой и восьмой </a:t>
            </a:r>
            <a:r>
              <a:rPr lang="ru-RU" dirty="0" smtClean="0"/>
              <a:t>ряд)</a:t>
            </a:r>
            <a:endParaRPr lang="ru-RU" dirty="0"/>
          </a:p>
        </p:txBody>
      </p:sp>
      <p:pic>
        <p:nvPicPr>
          <p:cNvPr id="4" name="Рисунок 3" descr="http://3.bp.blogspot.com/-2mVPzEQYYtk/UFzy4-SMTmI/AAAAAAAAGeM/fVOdISyJo7Q/s320/beaded_little_cat_22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19" y="764704"/>
            <a:ext cx="3672408" cy="2739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2.bp.blogspot.com/-mTAJyQlVMLY/UFzy5gxBEoI/AAAAAAAAGeY/-xuYJY4EVF8/s320/beaded_little_cat_23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119" y="3645024"/>
            <a:ext cx="3672408" cy="2739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3.bp.blogspot.com/-DpHmjlbYJlM/UFzy7BWWKbI/AAAAAAAAGeo/8ja3gzrxMWI/s320/beaded_little_cat_25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678143"/>
            <a:ext cx="3616899" cy="27058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Туловище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3816425" cy="5067925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/>
              <a:t>После восьмого ряда делаем задние лапы кота. Они делаются так же, как и передние </a:t>
            </a:r>
            <a:r>
              <a:rPr lang="ru-RU" dirty="0" smtClean="0"/>
              <a:t>лапы. </a:t>
            </a:r>
            <a:r>
              <a:rPr lang="ru-RU" b="1" dirty="0" smtClean="0"/>
              <a:t>Набираем </a:t>
            </a:r>
            <a:r>
              <a:rPr lang="ru-RU" b="1" dirty="0"/>
              <a:t>5 серых бисеринок, придерживаем последнюю набранную бисеринку и пропускаем этот конец проволоки через остальные 4 бисеринки в обратном </a:t>
            </a:r>
            <a:r>
              <a:rPr lang="ru-RU" b="1" dirty="0" smtClean="0"/>
              <a:t>направлении; придвигаем </a:t>
            </a:r>
            <a:r>
              <a:rPr lang="ru-RU" b="1" dirty="0"/>
              <a:t>все бисеринки вплотную к изделию и туго затягиваем проволоку.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 descr="http://3.bp.blogspot.com/-hchzgZ6zoEg/UFzy8glnK9I/AAAAAAAAGes/xLEvKH9nm8Q/s320/beaded_little_cat_26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072" y="764703"/>
            <a:ext cx="3701335" cy="2769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2.bp.blogspot.com/-t0z5Su0k9nY/UFzy-DK_SkI/AAAAAAAAGe8/s027H4zkeIs/s320/beaded_little_cat_28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071" y="3645024"/>
            <a:ext cx="3701335" cy="27605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Лапы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3888433" cy="5067925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Девятый ряд - последний, его делаем вместе с хвостом. Выбираем из двух концов проволоки </a:t>
            </a:r>
            <a:r>
              <a:rPr lang="ru-RU" b="1" dirty="0"/>
              <a:t>более длинный </a:t>
            </a:r>
            <a:r>
              <a:rPr lang="ru-RU" dirty="0"/>
              <a:t>и набираем на него 12 </a:t>
            </a:r>
            <a:r>
              <a:rPr lang="ru-RU" dirty="0" smtClean="0"/>
              <a:t>бисеринок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4" name="Рисунок 3" descr="http://2.bp.blogspot.com/-1RqMwG1PHk0/UFzy-yXuLRI/AAAAAAAAGfE/pWw66vpcskk/s320/beaded_little_cat_29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908720"/>
            <a:ext cx="3859709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Хвост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3960441" cy="554461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/>
              <a:t>Придерживая последнюю набранную бисеринку, пропускаем этот конец проволоки в обратном направлении через 9 следующих бисеринок. Две ближайшие к изделию бисеринки не затрагиваем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Далее набираем на этот же конец проволоки ещё 2 серые бисеринки.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 descr="http://2.bp.blogspot.com/-rZOhK0OA9Ko/UFzy_gozq0I/AAAAAAAAGfM/DIgA1DuzVl0/s320/beaded_little_cat_3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836712"/>
            <a:ext cx="3980325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2.bp.blogspot.com/-C1Z2-0Q7LLs/UFzzAwkh0OI/AAAAAAAAGfc/wMIQOnuMV6U/s320/beaded_little_cat_32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25492"/>
            <a:ext cx="3980324" cy="29777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Хвост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3960441" cy="5067925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/>
              <a:t>Берём другой конец проволоки и пропускаем его сначала через последние 2 набранные бисеринки, а затем сразу же - через первые 2 бисеринки девятого ряда (то есть, не затрагивая хвост, пропускаем этот конец проволоки через 4 бисеринки).</a:t>
            </a:r>
          </a:p>
          <a:p>
            <a:endParaRPr lang="ru-RU" dirty="0"/>
          </a:p>
        </p:txBody>
      </p:sp>
      <p:pic>
        <p:nvPicPr>
          <p:cNvPr id="4" name="Рисунок 3" descr="http://1.bp.blogspot.com/-7ghZK7BoJgw/UFzzBWwgXuI/AAAAAAAAGfk/Q7xj62901-s/s320/beaded_little_cat_33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2282190" cy="305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2.bp.blogspot.com/-wo9KswyikeI/UFzzCGf4gHI/AAAAAAAAGfs/c3t8HtB-vDc/s320/beaded_little_cat_34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84984"/>
            <a:ext cx="2275205" cy="30505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Хвост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3960441" cy="5067925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Осталось закрепить проволоку. Для этого пропускаем любой из концов проволоки через все бисеринки предпоследнего ряда,</a:t>
            </a:r>
            <a:endParaRPr lang="ru-RU" dirty="0"/>
          </a:p>
        </p:txBody>
      </p:sp>
      <p:pic>
        <p:nvPicPr>
          <p:cNvPr id="4" name="Рисунок 3" descr="http://3.bp.blogspot.com/-SMJS6jcXwwo/UFzzCwa3UzI/AAAAAAAAGf0/GzvDlP6rPUw/s320/beaded_little_cat_3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3672408" cy="274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3.bp.blogspot.com/-EY-dfZvU0aE/UFzzD_h4cMI/AAAAAAAAGf8/IL85V9CXTCI/s320/beaded_little_cat_3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35" y="3116268"/>
            <a:ext cx="2520280" cy="337913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Закрепляем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3816425" cy="5067925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После </a:t>
            </a:r>
            <a:r>
              <a:rPr lang="ru-RU" dirty="0"/>
              <a:t>чего скручиваем вместе оба конца проволоки и обрезаем их, оставив только небольшой кончик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Этот </a:t>
            </a:r>
            <a:r>
              <a:rPr lang="ru-RU" dirty="0"/>
              <a:t>кончик скрутки прячем между рядами бисеринок.</a:t>
            </a:r>
            <a:endParaRPr lang="ru-RU" dirty="0"/>
          </a:p>
        </p:txBody>
      </p:sp>
      <p:pic>
        <p:nvPicPr>
          <p:cNvPr id="4" name="Рисунок 3" descr="http://1.bp.blogspot.com/-GWco5BPEIKQ/UFzzEkOyCfI/AAAAAAAAGgE/9Aqa-nCXQQg/s320/beaded_little_cat_37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522" y="836712"/>
            <a:ext cx="3688886" cy="2751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4.bp.blogspot.com/-62n4WUi2P8k/UFzzFdk9zZI/AAAAAAAAGgQ/9y2lxfKlLCY/s320/beaded_little_cat_38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60866"/>
            <a:ext cx="2275205" cy="30505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Закрепляем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Приготовьте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Бисер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Проволоку длиной 60 см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55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6777317" cy="4923909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Сначала делаем первый ряд вместе с ушами: </a:t>
            </a:r>
            <a:endParaRPr lang="ru-RU" dirty="0" smtClean="0"/>
          </a:p>
          <a:p>
            <a:r>
              <a:rPr lang="ru-RU" dirty="0" smtClean="0"/>
              <a:t>набираем </a:t>
            </a:r>
            <a:r>
              <a:rPr lang="ru-RU" dirty="0"/>
              <a:t>на проволоку 1 </a:t>
            </a:r>
            <a:r>
              <a:rPr lang="ru-RU" dirty="0" smtClean="0"/>
              <a:t>бисеринку </a:t>
            </a:r>
            <a:r>
              <a:rPr lang="ru-RU" dirty="0"/>
              <a:t>и сразу же рядом - ещё 2 такие же бисеринки. </a:t>
            </a:r>
            <a:endParaRPr lang="ru-RU" dirty="0" smtClean="0"/>
          </a:p>
          <a:p>
            <a:r>
              <a:rPr lang="ru-RU" dirty="0" smtClean="0"/>
              <a:t>Размещаем </a:t>
            </a:r>
            <a:r>
              <a:rPr lang="ru-RU" dirty="0"/>
              <a:t>все бисеринки на </a:t>
            </a:r>
            <a:r>
              <a:rPr lang="ru-RU" b="1" dirty="0"/>
              <a:t>середине </a:t>
            </a:r>
            <a:r>
              <a:rPr lang="ru-RU" dirty="0"/>
              <a:t>проволоки.</a:t>
            </a:r>
            <a:endParaRPr lang="ru-RU" dirty="0"/>
          </a:p>
        </p:txBody>
      </p:sp>
      <p:pic>
        <p:nvPicPr>
          <p:cNvPr id="4" name="Рисунок 3" descr="http://4.bp.blogspot.com/-mrBH151TaG4/UFzyptih8BI/AAAAAAAAGbs/glvElzjb3lM/s320/beaded_little_cat_02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26954"/>
            <a:ext cx="4130660" cy="24763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Уши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6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620688"/>
            <a:ext cx="4032448" cy="5211941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Придерживая две крайние бисеринки, пропускаем через них противоположный конец проволоки.</a:t>
            </a:r>
            <a:endParaRPr lang="ru-RU" dirty="0"/>
          </a:p>
        </p:txBody>
      </p:sp>
      <p:pic>
        <p:nvPicPr>
          <p:cNvPr id="4" name="Рисунок 3" descr="http://3.bp.blogspot.com/-X6Y8NWWJ9lg/UFzyqUPG02I/AAAAAAAAGb0/jTcKw5XHBMw/s320/beaded_little_cat_03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91" y="692696"/>
            <a:ext cx="3528392" cy="21064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1560" y="3525459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Затягиваем проволоку. Одна бисеринка легла над двумя другими - эта бисеринка будет одним ухом кота.</a:t>
            </a:r>
          </a:p>
        </p:txBody>
      </p:sp>
      <p:pic>
        <p:nvPicPr>
          <p:cNvPr id="6" name="Рисунок 5" descr="http://4.bp.blogspot.com/-JckhLtMRGoo/UFzyrD4jYBI/AAAAAAAAGb8/IwiMcghEYtM/s320/beaded_little_cat_04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91" y="3645024"/>
            <a:ext cx="3528392" cy="210645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Уши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3888432" cy="129614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dirty="0"/>
              <a:t>Далее набираем на один из концов проволоки ещё 4 </a:t>
            </a:r>
            <a:r>
              <a:rPr lang="ru-RU" dirty="0" smtClean="0"/>
              <a:t>бисеринки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4" name="Рисунок 3" descr="http://2.bp.blogspot.com/-h7ViQFacVVI/UFzyr45rIxI/AAAAAAAAGcE/xbxbiuTW9aM/s320/beaded_little_cat_0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1"/>
            <a:ext cx="3804317" cy="22711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3107899"/>
            <a:ext cx="374441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Придерживая последнюю набранную бисеринку, пропускаем этот же конец проволоки через две последующие (средние из четырёх) бисеринки, причём проволоку ведём со стороны первого уха кота.</a:t>
            </a:r>
          </a:p>
          <a:p>
            <a:endParaRPr lang="ru-RU" dirty="0"/>
          </a:p>
        </p:txBody>
      </p:sp>
      <p:pic>
        <p:nvPicPr>
          <p:cNvPr id="7" name="Рисунок 6" descr="http://4.bp.blogspot.com/-IAF51HkKyBk/UFzysyoOKeI/AAAAAAAAGcM/j1FMdP0-nRY/s320/beaded_little_cat_0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3843627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Уши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3888433" cy="5211941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Придвигаем все бисеринки вплотную к предыдущим и затягиваем проволоку. У нас получился первый ряд бисеринок с двумя ушами кота.</a:t>
            </a:r>
          </a:p>
          <a:p>
            <a:endParaRPr lang="ru-RU" dirty="0"/>
          </a:p>
        </p:txBody>
      </p:sp>
      <p:pic>
        <p:nvPicPr>
          <p:cNvPr id="4" name="Рисунок 3" descr="http://2.bp.blogspot.com/-kiq16GmQ7hA/UFzytqqfqMI/AAAAAAAAGcU/QTUxiDUlsHk/s320/beaded_little_cat_07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052736"/>
            <a:ext cx="3980325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Уши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488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3816425" cy="5139933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Для второго ряда </a:t>
            </a:r>
            <a:r>
              <a:rPr lang="ru-RU" dirty="0" smtClean="0"/>
              <a:t>набираем </a:t>
            </a:r>
            <a:r>
              <a:rPr lang="ru-RU" dirty="0"/>
              <a:t>на один из концов проволоки бисеринки в следующем порядке: 1 серую, 1 зелёную, 2 серые, 1 зелёную и ещё 1 серую.</a:t>
            </a:r>
          </a:p>
        </p:txBody>
      </p:sp>
      <p:pic>
        <p:nvPicPr>
          <p:cNvPr id="4" name="Рисунок 3" descr="http://2.bp.blogspot.com/-FHr4hRoHF-o/UFzyuWQ57_I/AAAAAAAAGcc/JBwxOFIWQjI/s320/beaded_little_cat_08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3816424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Голова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1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499591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Пропускаем через эти бисеринки второй конец проволоки</a:t>
            </a:r>
            <a:r>
              <a:rPr lang="ru-RU" dirty="0" smtClean="0"/>
              <a:t>.</a:t>
            </a:r>
            <a:r>
              <a:rPr lang="ru-RU" dirty="0"/>
              <a:t> Затягиваем проволоку, размещая эти бисеринки под первым рядом. У нас получился второй ряд бисеринок.</a:t>
            </a:r>
            <a:endParaRPr lang="ru-RU" dirty="0"/>
          </a:p>
        </p:txBody>
      </p:sp>
      <p:pic>
        <p:nvPicPr>
          <p:cNvPr id="4" name="Рисунок 3" descr="http://3.bp.blogspot.com/-yDAcqsHzDxw/UFzyv8sM_dI/AAAAAAAAGcs/A0jOaojcT9s/s320/beaded_little_cat_1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36331"/>
            <a:ext cx="5544616" cy="3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Голова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0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3816425" cy="554461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/>
              <a:t>Для третьего ряда набираем на один из концов проволоки бисеринки в следующем порядке: 2 серые, 1 оранжевую и ещё 2 серые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>Пропускаем через эти бисеринки другой конец проволоки</a:t>
            </a:r>
            <a:r>
              <a:rPr lang="ru-RU" dirty="0" smtClean="0"/>
              <a:t>.</a:t>
            </a:r>
            <a:r>
              <a:rPr lang="ru-RU" dirty="0"/>
              <a:t> Затягиваем проволоку - третий ряд бисеринок лёг снизу второго ряда.</a:t>
            </a:r>
            <a:endParaRPr lang="ru-RU" dirty="0"/>
          </a:p>
        </p:txBody>
      </p:sp>
      <p:pic>
        <p:nvPicPr>
          <p:cNvPr id="4" name="Рисунок 3" descr="http://2.bp.blogspot.com/-7Ok1JHyAv-U/UFzywWPyW4I/AAAAAAAAGc0/v0WM_a20zrE/s320/beaded_little_cat_1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836712"/>
            <a:ext cx="381642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4.bp.blogspot.com/-eXIJcCdhGrc/UFzyxxxAqiI/AAAAAAAAGdA/QFPk44MxXTE/s320/beaded_little_cat_13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4" y="3429000"/>
            <a:ext cx="3816429" cy="28551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59488" y="1166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Голова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65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71</TotalTime>
  <Words>554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Котенок из бисера</vt:lpstr>
      <vt:lpstr>Приготовьте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Котенок из бисера</dc:title>
  <dc:creator>123</dc:creator>
  <cp:lastModifiedBy>123</cp:lastModifiedBy>
  <cp:revision>10</cp:revision>
  <dcterms:created xsi:type="dcterms:W3CDTF">2016-10-13T15:16:33Z</dcterms:created>
  <dcterms:modified xsi:type="dcterms:W3CDTF">2016-10-13T16:28:12Z</dcterms:modified>
</cp:coreProperties>
</file>