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58" r:id="rId6"/>
    <p:sldId id="260" r:id="rId7"/>
    <p:sldId id="264" r:id="rId8"/>
    <p:sldId id="261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5" d="100"/>
          <a:sy n="75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9ABE518-D290-447E-BB6B-E5588D0165A5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007E742-853F-4F54-AA00-3B0A47814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родителей с организацией режимных моментов.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Возрастные особенности детей 3-4 лет.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33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Крепкий сон – залог здоровья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657" y="2119313"/>
            <a:ext cx="5412049" cy="3603625"/>
          </a:xfrm>
        </p:spPr>
      </p:pic>
    </p:spTree>
    <p:extLst>
      <p:ext uri="{BB962C8B-B14F-4D97-AF65-F5344CB8AC3E}">
        <p14:creationId xmlns:p14="http://schemas.microsoft.com/office/powerpoint/2010/main" val="36010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Тише, тише, </a:t>
            </a:r>
            <a:r>
              <a:rPr lang="ru-RU" dirty="0" err="1" smtClean="0"/>
              <a:t>тишина-разговаривать</a:t>
            </a:r>
            <a:r>
              <a:rPr lang="ru-RU" smtClean="0"/>
              <a:t> нельзя…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429000"/>
            <a:ext cx="3956248" cy="26329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081" y="1988841"/>
            <a:ext cx="4835719" cy="3218196"/>
          </a:xfrm>
        </p:spPr>
      </p:pic>
    </p:spTree>
    <p:extLst>
      <p:ext uri="{BB962C8B-B14F-4D97-AF65-F5344CB8AC3E}">
        <p14:creationId xmlns:p14="http://schemas.microsoft.com/office/powerpoint/2010/main" val="15976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Детки просыпаются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87154">
            <a:off x="677427" y="2255635"/>
            <a:ext cx="4038600" cy="268770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6984">
            <a:off x="4589010" y="3156231"/>
            <a:ext cx="4499992" cy="2994768"/>
          </a:xfrm>
        </p:spPr>
      </p:pic>
    </p:spTree>
    <p:extLst>
      <p:ext uri="{BB962C8B-B14F-4D97-AF65-F5344CB8AC3E}">
        <p14:creationId xmlns:p14="http://schemas.microsoft.com/office/powerpoint/2010/main" val="14127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65245" cy="1039339"/>
          </a:xfrm>
        </p:spPr>
        <p:txBody>
          <a:bodyPr/>
          <a:lstStyle/>
          <a:p>
            <a:r>
              <a:rPr lang="ru-RU" dirty="0" smtClean="0"/>
              <a:t>«Дорожка здоровья»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85556">
            <a:off x="970850" y="2778538"/>
            <a:ext cx="3735365" cy="2484654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499992" y="1700808"/>
            <a:ext cx="3672408" cy="439248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стопах расположено множество активных точек, стимулируя которые можно положительно воздействовать на процессы, происходящие в организме. </a:t>
            </a:r>
            <a:endParaRPr lang="ru-RU" dirty="0" smtClean="0"/>
          </a:p>
          <a:p>
            <a:r>
              <a:rPr lang="ru-RU" dirty="0" smtClean="0"/>
              <a:t>Стопы </a:t>
            </a:r>
            <a:r>
              <a:rPr lang="ru-RU" dirty="0"/>
              <a:t>— проекция всех наших органов. Оздоровительный массаж стоп улучшает кровообращение, обмен веществ в тканях, повышает иммунитет, снижает усталость и утомление от умственной или физической нагрузки, восстанавливает трудоспособность.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детей дорожка здоровья крайне важна, т.к. является не только профилактикой, но и непосредственным методом лечения плоскостопия. </a:t>
            </a:r>
          </a:p>
        </p:txBody>
      </p:sp>
    </p:spTree>
    <p:extLst>
      <p:ext uri="{BB962C8B-B14F-4D97-AF65-F5344CB8AC3E}">
        <p14:creationId xmlns:p14="http://schemas.microsoft.com/office/powerpoint/2010/main" val="16264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-60000">
            <a:off x="1054845" y="1119920"/>
            <a:ext cx="3063240" cy="131441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+mn-lt"/>
              </a:rPr>
              <a:t>Игра</a:t>
            </a:r>
            <a:r>
              <a:rPr lang="ru-RU" dirty="0" smtClean="0">
                <a:latin typeface="+mn-lt"/>
              </a:rPr>
              <a:t>-основной вид деятельности ребенка дошкольного возраста</a:t>
            </a:r>
            <a:endParaRPr lang="ru-RU" dirty="0">
              <a:latin typeface="+mn-lt"/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0000">
            <a:off x="5755629" y="2584961"/>
            <a:ext cx="2330217" cy="3630169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143552" y="2636481"/>
            <a:ext cx="3044952" cy="136858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Именно через игру ребенок познает окружающий мир</a:t>
            </a:r>
            <a:endParaRPr lang="ru-RU" sz="2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64704"/>
            <a:ext cx="2699792" cy="202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72816"/>
            <a:ext cx="6275627" cy="4176463"/>
          </a:xfrm>
        </p:spPr>
      </p:pic>
    </p:spTree>
    <p:extLst>
      <p:ext uri="{BB962C8B-B14F-4D97-AF65-F5344CB8AC3E}">
        <p14:creationId xmlns:p14="http://schemas.microsoft.com/office/powerpoint/2010/main" val="130461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Доброе утро, детский сад!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575" y="2858110"/>
            <a:ext cx="3200400" cy="212920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664075" y="2857316"/>
            <a:ext cx="3200400" cy="2129205"/>
          </a:xfrm>
        </p:spPr>
      </p:pic>
    </p:spTree>
    <p:extLst>
      <p:ext uri="{BB962C8B-B14F-4D97-AF65-F5344CB8AC3E}">
        <p14:creationId xmlns:p14="http://schemas.microsoft.com/office/powerpoint/2010/main" val="16529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834663" y="867491"/>
            <a:ext cx="3534564" cy="842134"/>
          </a:xfrm>
        </p:spPr>
        <p:txBody>
          <a:bodyPr/>
          <a:lstStyle/>
          <a:p>
            <a:r>
              <a:rPr lang="ru-RU" b="0" i="1" dirty="0"/>
              <a:t>Вам как его родителям важно: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">
            <a:off x="4854575" y="2458149"/>
            <a:ext cx="3021013" cy="20115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721614" y="1806430"/>
            <a:ext cx="3890352" cy="4393912"/>
          </a:xfrm>
        </p:spPr>
        <p:txBody>
          <a:bodyPr>
            <a:noAutofit/>
          </a:bodyPr>
          <a:lstStyle/>
          <a:p>
            <a:r>
              <a:rPr lang="ru-RU" sz="1400" dirty="0"/>
              <a:t>Подготовить ребенка к детскому саду или обеспечить ему другую возможность общения. Для </a:t>
            </a:r>
            <a:r>
              <a:rPr lang="ru-RU" sz="1400" dirty="0" smtClean="0"/>
              <a:t>этого: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надо </a:t>
            </a:r>
            <a:r>
              <a:rPr lang="ru-RU" sz="1400" dirty="0"/>
              <a:t>помочь ему в освоении навыков самообслуживания, за несколько месяцев до поступления в детский </a:t>
            </a:r>
            <a:r>
              <a:rPr lang="ru-RU" sz="1400" dirty="0" smtClean="0"/>
              <a:t>сад</a:t>
            </a:r>
            <a:r>
              <a:rPr lang="ru-RU" sz="1400" dirty="0"/>
              <a:t> </a:t>
            </a:r>
            <a:endParaRPr lang="ru-RU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выработать </a:t>
            </a:r>
            <a:r>
              <a:rPr lang="ru-RU" sz="1400" dirty="0"/>
              <a:t>подходящий режим </a:t>
            </a:r>
            <a:r>
              <a:rPr lang="ru-RU" sz="1400" dirty="0" smtClean="0"/>
              <a:t>дня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настроить </a:t>
            </a:r>
            <a:r>
              <a:rPr lang="ru-RU" sz="1400" dirty="0"/>
              <a:t>ребенка на позитивное отношение к детскому саду и быть готовыми к возможным негативным реакциям при расставании. Они естественны. </a:t>
            </a:r>
            <a:r>
              <a:rPr lang="ru-RU" sz="1400" b="1" dirty="0"/>
              <a:t>Ребенок может и имеет право испытывать горе от потери привычного ему мира.</a:t>
            </a:r>
          </a:p>
        </p:txBody>
      </p:sp>
    </p:spTree>
    <p:extLst>
      <p:ext uri="{BB962C8B-B14F-4D97-AF65-F5344CB8AC3E}">
        <p14:creationId xmlns:p14="http://schemas.microsoft.com/office/powerpoint/2010/main" val="12780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Мы-спортивные ребята!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217">
            <a:off x="899592" y="2132856"/>
            <a:ext cx="3679988" cy="24482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9633">
            <a:off x="4508128" y="2257046"/>
            <a:ext cx="3639923" cy="2421617"/>
          </a:xfrm>
        </p:spPr>
      </p:pic>
    </p:spTree>
    <p:extLst>
      <p:ext uri="{BB962C8B-B14F-4D97-AF65-F5344CB8AC3E}">
        <p14:creationId xmlns:p14="http://schemas.microsoft.com/office/powerpoint/2010/main" val="194736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Развивающие  </a:t>
            </a:r>
            <a:br>
              <a:rPr lang="ru-RU" dirty="0" smtClean="0"/>
            </a:br>
            <a:r>
              <a:rPr lang="ru-RU" dirty="0" smtClean="0"/>
              <a:t>занятия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328" y="2708920"/>
            <a:ext cx="3424647" cy="22783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074" y="2708920"/>
            <a:ext cx="3423453" cy="2277601"/>
          </a:xfrm>
        </p:spPr>
      </p:pic>
    </p:spTree>
    <p:extLst>
      <p:ext uri="{BB962C8B-B14F-4D97-AF65-F5344CB8AC3E}">
        <p14:creationId xmlns:p14="http://schemas.microsoft.com/office/powerpoint/2010/main" val="291838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19348" y="935430"/>
            <a:ext cx="3064827" cy="4544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">
            <a:off x="4735362" y="2666182"/>
            <a:ext cx="3373740" cy="22464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50580" y="1654665"/>
            <a:ext cx="3098423" cy="4033927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Внимание детей четвертого года жизни непроизвольно.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Однако </a:t>
            </a:r>
            <a:r>
              <a:rPr lang="ru-RU" dirty="0"/>
              <a:t>его устойчивость проявляется по-разному.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Обычно </a:t>
            </a:r>
            <a:r>
              <a:rPr lang="ru-RU" dirty="0"/>
              <a:t>малыш может заниматься в течение 10–15 мин, но привлекательное занятие длится достаточно долго, и ребенок не переключается на что-то еще и не отвлекается.</a:t>
            </a:r>
          </a:p>
        </p:txBody>
      </p:sp>
    </p:spTree>
    <p:extLst>
      <p:ext uri="{BB962C8B-B14F-4D97-AF65-F5344CB8AC3E}">
        <p14:creationId xmlns:p14="http://schemas.microsoft.com/office/powerpoint/2010/main" val="248420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504056" cy="5976664"/>
          </a:xfrm>
        </p:spPr>
        <p:txBody>
          <a:bodyPr vert="wordArtVert">
            <a:normAutofit fontScale="90000"/>
          </a:bodyPr>
          <a:lstStyle/>
          <a:p>
            <a:r>
              <a:rPr lang="ru-RU" dirty="0" smtClean="0"/>
              <a:t>Занятия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72218" y="2088222"/>
            <a:ext cx="4038600" cy="2687709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836712"/>
            <a:ext cx="3384376" cy="5184576"/>
          </a:xfrm>
        </p:spPr>
        <p:txBody>
          <a:bodyPr>
            <a:noAutofit/>
          </a:bodyPr>
          <a:lstStyle/>
          <a:p>
            <a:r>
              <a:rPr lang="ru-RU" sz="1400" dirty="0"/>
              <a:t>Интерес к продуктивной деятельности неустойчив. </a:t>
            </a:r>
            <a:endParaRPr lang="ru-RU" sz="1400" dirty="0" smtClean="0"/>
          </a:p>
          <a:p>
            <a:r>
              <a:rPr lang="ru-RU" sz="1400" dirty="0" smtClean="0"/>
              <a:t>Работы </a:t>
            </a:r>
            <a:r>
              <a:rPr lang="ru-RU" sz="1400" dirty="0"/>
              <a:t>схематичны, детали отсутствуют — трудно догадаться, что изобразил ребенок. </a:t>
            </a:r>
            <a:endParaRPr lang="ru-RU" sz="1400" dirty="0" smtClean="0"/>
          </a:p>
          <a:p>
            <a:r>
              <a:rPr lang="ru-RU" sz="1400" dirty="0" smtClean="0"/>
              <a:t>В</a:t>
            </a:r>
            <a:r>
              <a:rPr lang="ru-RU" sz="1400" dirty="0"/>
              <a:t> лепке дети могут создавать изображение путем </a:t>
            </a:r>
            <a:r>
              <a:rPr lang="ru-RU" sz="1400" dirty="0" err="1"/>
              <a:t>отщипывания</a:t>
            </a:r>
            <a:r>
              <a:rPr lang="ru-RU" sz="1400" dirty="0"/>
              <a:t>, отрывания комков, скатывания их между ладонями и на плоскости и </a:t>
            </a:r>
            <a:r>
              <a:rPr lang="ru-RU" sz="1400" dirty="0" smtClean="0"/>
              <a:t>сплющивания</a:t>
            </a:r>
            <a:r>
              <a:rPr lang="ru-RU" sz="1400" dirty="0"/>
              <a:t>.</a:t>
            </a:r>
            <a:endParaRPr lang="ru-RU" sz="1400" dirty="0" smtClean="0"/>
          </a:p>
          <a:p>
            <a:r>
              <a:rPr lang="ru-RU" sz="1400" dirty="0"/>
              <a:t>В аппликации — располагать и наклеивать готовые изображения знакомых предметов, меняя сюжеты, составлять узоры из растительных и геометрических форм, чередуя их по цвету и величине. </a:t>
            </a:r>
            <a:endParaRPr lang="ru-RU" sz="1400" dirty="0" smtClean="0"/>
          </a:p>
          <a:p>
            <a:r>
              <a:rPr lang="ru-RU" sz="1400" dirty="0" smtClean="0"/>
              <a:t>Конструирование </a:t>
            </a:r>
            <a:r>
              <a:rPr lang="ru-RU" sz="1400" dirty="0"/>
              <a:t>носит процессуальный характер. Ребенок может конструировать по образцу лишь элементарные предметные конструкции из двух-трех частей.</a:t>
            </a:r>
          </a:p>
        </p:txBody>
      </p:sp>
    </p:spTree>
    <p:extLst>
      <p:ext uri="{BB962C8B-B14F-4D97-AF65-F5344CB8AC3E}">
        <p14:creationId xmlns:p14="http://schemas.microsoft.com/office/powerpoint/2010/main" val="313984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Ура, прогулка!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98575" y="2858110"/>
            <a:ext cx="3200400" cy="212920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4075" y="2857316"/>
            <a:ext cx="3200400" cy="2129205"/>
          </a:xfrm>
        </p:spPr>
      </p:pic>
    </p:spTree>
    <p:extLst>
      <p:ext uri="{BB962C8B-B14F-4D97-AF65-F5344CB8AC3E}">
        <p14:creationId xmlns:p14="http://schemas.microsoft.com/office/powerpoint/2010/main" val="141837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2890664" cy="563662"/>
          </a:xfrm>
        </p:spPr>
        <p:txBody>
          <a:bodyPr/>
          <a:lstStyle/>
          <a:p>
            <a:r>
              <a:rPr lang="ru-RU" dirty="0" smtClean="0"/>
              <a:t>На прогулке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40406">
            <a:off x="4539849" y="2317722"/>
            <a:ext cx="3702633" cy="24654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124744"/>
            <a:ext cx="3528392" cy="511256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 этом возрасте ребенок еще плохо ориентируется во времени.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Время </a:t>
            </a:r>
            <a:r>
              <a:rPr lang="ru-RU" dirty="0"/>
              <a:t>нельзя увидеть, потрогать, поиграть с ним, но дети его чувствуют, вернее, организм ребенка определенным образом реагирует (в одно время хочется спать, в другое — завтракать, гулять).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Дети </a:t>
            </a:r>
            <a:r>
              <a:rPr lang="ru-RU" dirty="0"/>
              <a:t>замечают  соответствие </a:t>
            </a:r>
            <a:r>
              <a:rPr lang="ru-RU" dirty="0" smtClean="0"/>
              <a:t> </a:t>
            </a:r>
            <a:r>
              <a:rPr lang="ru-RU" dirty="0"/>
              <a:t>природных изменений частям суток, временам года («Елка — это когда зима</a:t>
            </a:r>
            <a:r>
              <a:rPr lang="ru-RU" dirty="0" smtClean="0"/>
              <a:t>»).</a:t>
            </a:r>
          </a:p>
          <a:p>
            <a:r>
              <a:rPr lang="ru-RU" dirty="0"/>
              <a:t>Развитие трудовой деятельности в большей степени связано с освоением процессуальной стороны труда.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Маленькие </a:t>
            </a:r>
            <a:r>
              <a:rPr lang="ru-RU" dirty="0"/>
              <a:t>дети преимущественно осваивают самообслуживание как вид труда, но способны при помощи и контроле взрослого выполнять отдельные процессы в хозяйственно-бытовом труде, труде в природе</a:t>
            </a:r>
          </a:p>
        </p:txBody>
      </p:sp>
    </p:spTree>
    <p:extLst>
      <p:ext uri="{BB962C8B-B14F-4D97-AF65-F5344CB8AC3E}">
        <p14:creationId xmlns:p14="http://schemas.microsoft.com/office/powerpoint/2010/main" val="358482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190</TotalTime>
  <Words>164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Brush Script MT</vt:lpstr>
      <vt:lpstr>Constantia</vt:lpstr>
      <vt:lpstr>Franklin Gothic Book</vt:lpstr>
      <vt:lpstr>Rage Italic</vt:lpstr>
      <vt:lpstr>Кнопка</vt:lpstr>
      <vt:lpstr>Знакомство родителей с организацией режимных моментов.</vt:lpstr>
      <vt:lpstr>Доброе утро, детский сад!</vt:lpstr>
      <vt:lpstr>Вам как его родителям важно:</vt:lpstr>
      <vt:lpstr>Мы-спортивные ребята!</vt:lpstr>
      <vt:lpstr>Развивающие   занятия</vt:lpstr>
      <vt:lpstr>Занятия</vt:lpstr>
      <vt:lpstr>Занятия </vt:lpstr>
      <vt:lpstr>Ура, прогулка!</vt:lpstr>
      <vt:lpstr>На прогулке</vt:lpstr>
      <vt:lpstr>Крепкий сон – залог здоровья</vt:lpstr>
      <vt:lpstr>Тише, тише, тишина-разговаривать нельзя…</vt:lpstr>
      <vt:lpstr>Детки просыпаются</vt:lpstr>
      <vt:lpstr>«Дорожка здоровья»</vt:lpstr>
      <vt:lpstr>Игра-основной вид деятельности ребенка дошкольного возраста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родителей с организацией режимных моментов.</dc:title>
  <dc:creator>losed</dc:creator>
  <cp:lastModifiedBy>Екатерина Воробьёва</cp:lastModifiedBy>
  <cp:revision>32</cp:revision>
  <dcterms:created xsi:type="dcterms:W3CDTF">2013-11-06T05:50:21Z</dcterms:created>
  <dcterms:modified xsi:type="dcterms:W3CDTF">2016-10-14T14:56:34Z</dcterms:modified>
</cp:coreProperties>
</file>