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9" r:id="rId2"/>
    <p:sldId id="285" r:id="rId3"/>
    <p:sldId id="268" r:id="rId4"/>
    <p:sldId id="269" r:id="rId5"/>
    <p:sldId id="270" r:id="rId6"/>
    <p:sldId id="271" r:id="rId7"/>
    <p:sldId id="283" r:id="rId8"/>
    <p:sldId id="284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6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Сентябрь</a:t>
            </a:r>
            <a:r>
              <a:rPr lang="ru-RU" baseline="0" dirty="0" smtClean="0"/>
              <a:t> 2015 год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словарного запаса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</c:v>
                </c:pt>
                <c:pt idx="1">
                  <c:v>45</c:v>
                </c:pt>
                <c:pt idx="2">
                  <c:v>15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 2016 год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</c:v>
                </c:pt>
                <c:pt idx="1">
                  <c:v>35</c:v>
                </c:pt>
                <c:pt idx="2">
                  <c:v>10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09329-FED1-4027-8E92-0A97D8857FB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A2EBD-6B98-4D63-846C-F4F78DC95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2EBD-6B98-4D63-846C-F4F78DC95F0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8020413" cy="55054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600" b="1" i="1" dirty="0" smtClean="0"/>
              <a:t>« Активизация  и обогащение  словаря детей 3-4 лет через</a:t>
            </a:r>
          </a:p>
          <a:p>
            <a:pPr algn="ctr"/>
            <a:r>
              <a:rPr lang="ru-RU" sz="3600" b="1" i="1" dirty="0" smtClean="0"/>
              <a:t> дидактические игры »    </a:t>
            </a:r>
          </a:p>
          <a:p>
            <a:pPr algn="ctr"/>
            <a:endParaRPr lang="ru-RU" sz="3600" b="1" i="1" dirty="0" smtClean="0"/>
          </a:p>
          <a:p>
            <a:pPr algn="ctr"/>
            <a:r>
              <a:rPr lang="ru-RU" sz="2800" b="1" i="1" u="sng" dirty="0" smtClean="0"/>
              <a:t>2015-2016 учебный год</a:t>
            </a:r>
          </a:p>
          <a:p>
            <a:pPr algn="ctr"/>
            <a:endParaRPr lang="ru-RU" sz="2800" b="1" i="1" dirty="0" smtClean="0"/>
          </a:p>
          <a:p>
            <a:pPr algn="ctr"/>
            <a:r>
              <a:rPr lang="ru-RU" sz="2800" b="1" i="1" dirty="0" smtClean="0"/>
              <a:t>г. Хабаровск  </a:t>
            </a:r>
            <a:endParaRPr lang="ru-RU" sz="28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04448" y="338328"/>
            <a:ext cx="82352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2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59" cy="475252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 Игры, способствующие количественному накоплению слов, пониманию их смыслового значения: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«Лото», «Чудесный мешочек», «Отгадай и назови», «Назови части по картинкам», «Что забыл нарисовать художник» и т.д.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 Рассматривание предметных картинок для </a:t>
            </a:r>
            <a:r>
              <a:rPr lang="ru-RU" b="1" dirty="0" err="1" smtClean="0"/>
              <a:t>обогощения</a:t>
            </a:r>
            <a:r>
              <a:rPr lang="ru-RU" b="1" dirty="0" smtClean="0"/>
              <a:t> словарного запаса: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«Овощи», «Фрукты», «Времена года», «Транспорт», «Мебель», «Животные и их детеныши», «Профессии».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Игры, способствующие усвоению обобщающего значения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слов на основе выделения существенных признаков предметов: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«Догадайся», «Назови одним словом», «Продолжи ряд слов», «Магазин», «Что лишнее» и т.д.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chemeClr val="tx2">
                    <a:lumMod val="75000"/>
                  </a:schemeClr>
                </a:solidFill>
              </a:rPr>
              <a:t>Формы работы</a:t>
            </a:r>
            <a:endParaRPr lang="ru-RU" sz="6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332656"/>
            <a:ext cx="8640959" cy="633670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. Игры, способствующие формированию у детей глагольного словаря: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«Покажи и объясни», «Кто что умеет делать», «Узнай животное по действиям» и т.д.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Игры по обогащению словаря словами признаками (прилагательными):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«Какая? Какой? Какие?», «Угощаем соком», «Подумай и договори», «Веселый карандаш» и т.д.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Игры по ознакомлению детей с антонимами и синонимами:</a:t>
            </a:r>
          </a:p>
          <a:p>
            <a:pPr>
              <a:buNone/>
            </a:pPr>
            <a:r>
              <a:rPr lang="ru-RU" i="1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«Скажи наоборот», «Подбери картинку неприятель», «Закончи предложение словом – неприятелем» и т.д.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Игры по обогащению словаря детей родственными словами: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«Придумаем слова родственники», «Найди лишнее слово», «Один и много» и т.д.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Учить детей понимать значение сложных слов в играх.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Учить детей понимать значение многозначных слов.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Инсценировка знакомых сказок: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«Курочка ряба», «Теремок», «Колобок», «Репка».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548680"/>
            <a:ext cx="8640959" cy="6120680"/>
          </a:xfrm>
        </p:spPr>
        <p:txBody>
          <a:bodyPr/>
          <a:lstStyle/>
          <a:p>
            <a:r>
              <a:rPr lang="ru-RU" b="1" dirty="0" smtClean="0"/>
              <a:t>. Самостоятельные игры с игрушками.</a:t>
            </a:r>
          </a:p>
          <a:p>
            <a:r>
              <a:rPr lang="ru-RU" b="1" dirty="0" smtClean="0"/>
              <a:t>. Пальчиковые игры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: (стимулирование речевого развития, повышение работоспособности коры головного мозга).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Использование наглядно – дидактических пособий: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(формирование фразовой речи).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Использование малых форм фольклора.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Рассказывание знакомых сказок, разучивание стихотворений.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Представление родителям речевых игр и упражнений, используемых в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/с для формирования речи: Консультация «Речь детей 3-4 лет», «Учим ребенка общаться».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Рекомендации родителям по активизации словарного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запаса ребенка 3-4 лет.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Данные мониторинга, полученного в начале учебного года, показали средний уровень словарного запаса детей 3-4 лет.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676275" y="2679700"/>
          <a:ext cx="3822700" cy="344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14"/>
          </p:nvPr>
        </p:nvGraphicFramePr>
        <p:xfrm>
          <a:off x="4645025" y="2679700"/>
          <a:ext cx="3822700" cy="3446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59" cy="54726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r>
              <a:rPr lang="ru-RU" b="1" dirty="0" smtClean="0"/>
              <a:t>           Проводя дидактические игры во время занятий, в режимных моментах, в самостоятельной деятельности, дети расширяли свои знания и представления об окружающем мире, что привело к повышению уровня развития словаря, о чем свидетельствуют данные, полученные в ходе мониторинга, проведенного в мае 2016г.</a:t>
            </a:r>
          </a:p>
          <a:p>
            <a:r>
              <a:rPr lang="ru-RU" b="1" dirty="0" smtClean="0"/>
              <a:t>           В результате проведенной работы произошли позитивные изменения в словарном запасе детей.</a:t>
            </a:r>
          </a:p>
          <a:p>
            <a:r>
              <a:rPr lang="ru-RU" b="1" dirty="0" smtClean="0"/>
              <a:t>           Так, все дети правильно называли предъявляемые им предметы, точнее и увереннее называли части предметов.</a:t>
            </a:r>
          </a:p>
          <a:p>
            <a:r>
              <a:rPr lang="ru-RU" b="1" dirty="0" smtClean="0"/>
              <a:t>           Стали больше использовать в речи существительные, прилагательные, глаголы, наречия. Содержание совместной игровой деятельности стало обогащаться.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Поиграем в сказку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\Desktop\DSC_12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624736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DSC_12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2928" y="1196752"/>
            <a:ext cx="6746082" cy="5472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атали 18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60848"/>
            <a:ext cx="4211960" cy="4432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338328"/>
            <a:ext cx="5328592" cy="575496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Доктор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На уколы ! На уколы !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Собирайся, ребятня !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Вы не бойтесь ! Я не больно –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Ведь хороший доктор я.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Поднимите-ка рубашки,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Я послушаю живот.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Ой-ой-ой ! Урчит там что-то, 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Срочно выпейте компот.</a:t>
            </a:r>
            <a:b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Учимся играя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\Desktop\DSC_67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124744"/>
            <a:ext cx="4085507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1\Desktop\DSC_67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403244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7920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 !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1\Desktop\IMG-20160112-WA0013.jpg"/>
          <p:cNvPicPr>
            <a:picLocks noChangeAspect="1" noChangeArrowheads="1"/>
          </p:cNvPicPr>
          <p:nvPr/>
        </p:nvPicPr>
        <p:blipFill>
          <a:blip r:embed="rId2" cstate="print"/>
          <a:srcRect l="4521"/>
          <a:stretch>
            <a:fillRect/>
          </a:stretch>
        </p:blipFill>
        <p:spPr bwMode="auto">
          <a:xfrm>
            <a:off x="2627784" y="1196752"/>
            <a:ext cx="374441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Милюшкина Наталья</a:t>
            </a:r>
            <a:b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Александровна -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Воспитатель группы № 6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« Золотая рыбка »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МАДОУ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/с №202 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ru3.anyfad.com/items/t1@a546817e-c202-4aee-835e-ac5cc8665073/Skazochnaya-Zolotaya-ryb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517232"/>
            <a:ext cx="1476375" cy="118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 Алексеева М.М., Яшина В.И. Речевое развитие дошкольников</a:t>
            </a:r>
          </a:p>
          <a:p>
            <a:pPr>
              <a:buNone/>
            </a:pPr>
            <a:r>
              <a:rPr lang="ru-RU" sz="2000" dirty="0" smtClean="0"/>
              <a:t>М. Академия, 2000-400с.</a:t>
            </a:r>
          </a:p>
          <a:p>
            <a:pPr>
              <a:buNone/>
            </a:pPr>
            <a:r>
              <a:rPr lang="ru-RU" sz="2000" dirty="0" smtClean="0"/>
              <a:t>2. </a:t>
            </a:r>
            <a:r>
              <a:rPr lang="ru-RU" sz="2000" dirty="0" err="1" smtClean="0"/>
              <a:t>Бородич</a:t>
            </a:r>
            <a:r>
              <a:rPr lang="ru-RU" sz="2000" dirty="0" smtClean="0"/>
              <a:t> А.М. Методика развития речи детей – М.,2004.</a:t>
            </a:r>
          </a:p>
          <a:p>
            <a:pPr>
              <a:buNone/>
            </a:pPr>
            <a:r>
              <a:rPr lang="ru-RU" sz="2000" dirty="0" smtClean="0"/>
              <a:t>3. Бондаренко А.К. «Дидактические игры в детском саду» – М., 1991г.</a:t>
            </a:r>
          </a:p>
          <a:p>
            <a:pPr>
              <a:buNone/>
            </a:pPr>
            <a:r>
              <a:rPr lang="ru-RU" sz="2000" dirty="0" smtClean="0"/>
              <a:t>4. Жуковская Р.И. «Игра и ее педагогическое значение» – М., 1975г.</a:t>
            </a:r>
          </a:p>
          <a:p>
            <a:pPr>
              <a:buNone/>
            </a:pPr>
            <a:r>
              <a:rPr lang="ru-RU" sz="2000" dirty="0" smtClean="0"/>
              <a:t>5. Максаков А.И., </a:t>
            </a:r>
            <a:r>
              <a:rPr lang="ru-RU" sz="2000" dirty="0" err="1" smtClean="0"/>
              <a:t>Тумакова</a:t>
            </a:r>
            <a:r>
              <a:rPr lang="ru-RU" sz="2000" dirty="0" smtClean="0"/>
              <a:t> Г.А. «Учите играя» –М.,1981г.</a:t>
            </a:r>
          </a:p>
          <a:p>
            <a:pPr>
              <a:buNone/>
            </a:pPr>
            <a:r>
              <a:rPr lang="ru-RU" sz="2000" dirty="0" smtClean="0"/>
              <a:t>6. Сорокина А.И. «Дидактические игры в детском саду» –М., 1982г.</a:t>
            </a:r>
          </a:p>
          <a:p>
            <a:pPr>
              <a:buNone/>
            </a:pPr>
            <a:r>
              <a:rPr lang="ru-RU" sz="2000" dirty="0" smtClean="0"/>
              <a:t>7. Ушакова О.С. Развитие речи дошкольников. 2001г.</a:t>
            </a:r>
          </a:p>
          <a:p>
            <a:pPr>
              <a:buNone/>
            </a:pPr>
            <a:r>
              <a:rPr lang="ru-RU" sz="2000" dirty="0" smtClean="0"/>
              <a:t>8. Ушакова О.С. Методика развития речи дошкольников.2008г.</a:t>
            </a:r>
          </a:p>
          <a:p>
            <a:pPr>
              <a:buNone/>
            </a:pPr>
            <a:r>
              <a:rPr lang="ru-RU" sz="2000" dirty="0" smtClean="0"/>
              <a:t>9. </a:t>
            </a:r>
            <a:r>
              <a:rPr lang="ru-RU" sz="2000" dirty="0" err="1" smtClean="0"/>
              <a:t>Швайко</a:t>
            </a:r>
            <a:r>
              <a:rPr lang="ru-RU" sz="2000" dirty="0" smtClean="0"/>
              <a:t> Г.С. «Игры и игровые упражнения для развития речи» – М.,1988г.</a:t>
            </a:r>
          </a:p>
          <a:p>
            <a:pPr>
              <a:buNone/>
            </a:pPr>
            <a:r>
              <a:rPr lang="ru-RU" sz="2000" dirty="0" smtClean="0"/>
              <a:t>10. </a:t>
            </a:r>
            <a:r>
              <a:rPr lang="en-US" sz="2000" dirty="0" smtClean="0"/>
              <a:t>http</a:t>
            </a:r>
            <a:r>
              <a:rPr lang="ru-RU" sz="2000" dirty="0" smtClean="0"/>
              <a:t>:</a:t>
            </a:r>
            <a:r>
              <a:rPr lang="en-US" sz="2000" dirty="0" smtClean="0"/>
              <a:t> // www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  <a:r>
              <a:rPr lang="en-US" sz="2000" dirty="0" err="1" smtClean="0"/>
              <a:t>volgasadik</a:t>
            </a:r>
            <a:r>
              <a:rPr lang="ru-RU" sz="2000" dirty="0" smtClean="0"/>
              <a:t>. </a:t>
            </a:r>
            <a:r>
              <a:rPr lang="en-US" sz="2000" dirty="0" err="1" smtClean="0"/>
              <a:t>ru</a:t>
            </a:r>
            <a:r>
              <a:rPr lang="ru-RU" sz="2000" dirty="0" smtClean="0"/>
              <a:t> / Дидактические игры как средство</a:t>
            </a:r>
          </a:p>
          <a:p>
            <a:pPr>
              <a:buNone/>
            </a:pPr>
            <a:r>
              <a:rPr lang="ru-RU" sz="2000" dirty="0" smtClean="0"/>
              <a:t>      развития познавательных способностей детей дошкольного возраста.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Литература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5256584"/>
          </a:xfrm>
        </p:spPr>
        <p:txBody>
          <a:bodyPr>
            <a:normAutofit/>
          </a:bodyPr>
          <a:lstStyle/>
          <a:p>
            <a:r>
              <a:rPr lang="ru-RU" b="1" dirty="0" smtClean="0"/>
              <a:t>Среди многих важных задач воспитания и обучения детей</a:t>
            </a:r>
          </a:p>
          <a:p>
            <a:r>
              <a:rPr lang="ru-RU" b="1" dirty="0" smtClean="0"/>
              <a:t>дошкольного возраста в детском саду обучение родному</a:t>
            </a:r>
          </a:p>
          <a:p>
            <a:r>
              <a:rPr lang="ru-RU" b="1" dirty="0" smtClean="0"/>
              <a:t>языку, - одна из главных.</a:t>
            </a:r>
          </a:p>
          <a:p>
            <a:r>
              <a:rPr lang="ru-RU" b="1" dirty="0" smtClean="0"/>
              <a:t>Словарь дошкольника на четвертом году жизни пополняется названиями предметов, с которыми дети сталкиваются и действуют в быту. </a:t>
            </a:r>
          </a:p>
          <a:p>
            <a:r>
              <a:rPr lang="ru-RU" b="1" dirty="0" smtClean="0"/>
              <a:t>Дети затрудняются или допускают ошибки при названии многих предметов обихода (посуды, мебели, одежды, обуви, игрушек, транспортных средств) и др. Эти ошибки вызваны неточностью, </a:t>
            </a:r>
            <a:r>
              <a:rPr lang="ru-RU" b="1" dirty="0" err="1" smtClean="0"/>
              <a:t>недифференцированностью</a:t>
            </a:r>
            <a:r>
              <a:rPr lang="ru-RU" b="1" dirty="0" smtClean="0"/>
              <a:t> восприятия и представлений ребенка. Бедность словаря мешает полноценному общению, а , следовательно, и общему развитию ребенка.</a:t>
            </a:r>
          </a:p>
          <a:p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Актуальность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4785395"/>
          </a:xfrm>
        </p:spPr>
        <p:txBody>
          <a:bodyPr>
            <a:normAutofit/>
          </a:bodyPr>
          <a:lstStyle/>
          <a:p>
            <a:r>
              <a:rPr lang="ru-RU" b="1" dirty="0" smtClean="0"/>
              <a:t>Чем богаче словарный запас, тем легче ему высказывать свои мысли, тем шире его возможности в познании</a:t>
            </a:r>
          </a:p>
          <a:p>
            <a:r>
              <a:rPr lang="ru-RU" b="1" dirty="0" smtClean="0"/>
              <a:t>окружающей действительности, полноценнее отношения</a:t>
            </a:r>
          </a:p>
          <a:p>
            <a:r>
              <a:rPr lang="ru-RU" b="1" dirty="0" smtClean="0"/>
              <a:t>со сверстниками и взрослыми.</a:t>
            </a:r>
          </a:p>
          <a:p>
            <a:r>
              <a:rPr lang="ru-RU" b="1" dirty="0" smtClean="0"/>
              <a:t>Дидактические игры – эффективное средство формирования словаря: закрепляют и уточняют словарь,</a:t>
            </a:r>
          </a:p>
          <a:p>
            <a:r>
              <a:rPr lang="ru-RU" b="1" dirty="0" smtClean="0"/>
              <a:t>упражняют в составлении связных высказываний, развивают объяснительную речь.</a:t>
            </a:r>
          </a:p>
          <a:p>
            <a:r>
              <a:rPr lang="ru-RU" b="1" dirty="0" smtClean="0"/>
              <a:t>В этих играх ребенок попадает в ситуацию, когда он вынужден использовать приобретенные речевые знания и </a:t>
            </a:r>
          </a:p>
          <a:p>
            <a:r>
              <a:rPr lang="ru-RU" b="1" dirty="0" smtClean="0"/>
              <a:t>словарь в новых условиях, в словах и действиях играющих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Актуальность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772816"/>
            <a:ext cx="8640959" cy="4353347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i="1" dirty="0" smtClean="0"/>
              <a:t>      « Речь – это творческая интеллектуальная деятельность,</a:t>
            </a:r>
          </a:p>
          <a:p>
            <a:r>
              <a:rPr lang="ru-RU" sz="5100" b="1" i="1" dirty="0" smtClean="0"/>
              <a:t>это решение познавательной задачи,</a:t>
            </a:r>
          </a:p>
          <a:p>
            <a:r>
              <a:rPr lang="ru-RU" sz="5100" b="1" i="1" dirty="0" smtClean="0"/>
              <a:t> это действие в проблемной ситуации, которое может осуществляться с опорой на язык ».</a:t>
            </a:r>
          </a:p>
          <a:p>
            <a:endParaRPr lang="ru-RU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                                                 </a:t>
            </a:r>
            <a:r>
              <a:rPr lang="ru-RU" sz="4500" b="1" dirty="0" smtClean="0"/>
              <a:t>Е.С.Слепович</a:t>
            </a:r>
            <a:endParaRPr lang="ru-RU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6085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- Обогащать активный и пассивный словарь детей по различным лексическим категориям через использование разнообразных дидактических игр.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- Расширять и активизировать словарный запас детей на основе обогащения представлений о ближайшем окружении.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- Изучить способы, методы и приемы активизации речи детей младшего дошкольного возраста.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- Объединить усилия педагогов и родителей в работе по речевому развитию детей. </a:t>
            </a:r>
          </a:p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u="sng" dirty="0" smtClean="0">
                <a:solidFill>
                  <a:schemeClr val="tx2">
                    <a:lumMod val="75000"/>
                  </a:schemeClr>
                </a:solidFill>
              </a:rPr>
              <a:t>Цель :</a:t>
            </a:r>
            <a:endParaRPr lang="ru-RU" sz="6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92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601416"/>
            <a:ext cx="8640959" cy="525658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Развивать умение различать и называть существенные детали и части предметов (у платья – рукава, воротник и т.д.), особенности поверхности (гладкая, пушистая и т.д.),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некоторые материалы и их свойства, местоположение (ориентиры в пространстве, использование в речи простых предлогов).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- Обращать внимание на сходные по значению предметы (тарелка – блюдце, стул – табурет), учить находить между ними сходство и различие.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- Развивать умение понимать обобщающие слова (одежда, посуда, овощи, фрукты, мебель, птицы и т.д.); называть части суток, называть предметы определенной лексической категории (животные, детеныши животных и т.д.).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u="sng" dirty="0" smtClean="0">
                <a:solidFill>
                  <a:schemeClr val="tx2">
                    <a:lumMod val="75000"/>
                  </a:schemeClr>
                </a:solidFill>
              </a:rPr>
              <a:t>Задачи :</a:t>
            </a:r>
            <a:endParaRPr lang="ru-RU" sz="7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chemeClr val="tx2">
                    <a:lumMod val="75000"/>
                  </a:schemeClr>
                </a:solidFill>
              </a:rPr>
              <a:t>Предполагаемый результат :</a:t>
            </a:r>
            <a:endParaRPr lang="ru-RU" sz="4800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825327"/>
          </a:xfrm>
        </p:spPr>
        <p:txBody>
          <a:bodyPr>
            <a:normAutofit lnSpcReduction="10000"/>
          </a:bodyPr>
          <a:lstStyle/>
          <a:p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</a:rPr>
              <a:t>Расширение словаря детей, умение использовать полученные знания в ходе общения со сверстниками и взрослыми.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541</TotalTime>
  <Words>1090</Words>
  <Application>Microsoft Office PowerPoint</Application>
  <PresentationFormat>Экран (4:3)</PresentationFormat>
  <Paragraphs>100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Слайд 1</vt:lpstr>
      <vt:lpstr>Милюшкина Наталья Александровна -</vt:lpstr>
      <vt:lpstr>Литература</vt:lpstr>
      <vt:lpstr>Актуальность</vt:lpstr>
      <vt:lpstr>Актуальность</vt:lpstr>
      <vt:lpstr>Слайд 6</vt:lpstr>
      <vt:lpstr>Цель :</vt:lpstr>
      <vt:lpstr>Задачи :</vt:lpstr>
      <vt:lpstr>Предполагаемый результат :</vt:lpstr>
      <vt:lpstr>Формы работы</vt:lpstr>
      <vt:lpstr>Слайд 11</vt:lpstr>
      <vt:lpstr>.</vt:lpstr>
      <vt:lpstr>Данные мониторинга, полученного в начале учебного года, показали средний уровень словарного запаса детей 3-4 лет.</vt:lpstr>
      <vt:lpstr>Слайд 14</vt:lpstr>
      <vt:lpstr>Поиграем в сказку</vt:lpstr>
      <vt:lpstr>Слайд 16</vt:lpstr>
      <vt:lpstr>Доктор  На уколы ! На уколы !  Собирайся, ребятня !  Вы не бойтесь ! Я не больно –  Ведь хороший доктор я.   Поднимите-ка рубашки,  Я послушаю живот.  Ой-ой-ой ! Урчит там что-то,  Срочно выпейте компот. </vt:lpstr>
      <vt:lpstr>Учимся играя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Валерьевна Тарасова</dc:creator>
  <cp:lastModifiedBy>Ира</cp:lastModifiedBy>
  <cp:revision>74</cp:revision>
  <dcterms:created xsi:type="dcterms:W3CDTF">2014-03-25T21:49:19Z</dcterms:created>
  <dcterms:modified xsi:type="dcterms:W3CDTF">2016-10-14T10:55:55Z</dcterms:modified>
</cp:coreProperties>
</file>