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C8DC3F-D549-4308-96DE-4A474F879FE1}" type="datetimeFigureOut">
              <a:rPr lang="ru-RU" smtClean="0"/>
              <a:pPr/>
              <a:t>21.05.2016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AEC957-1053-44CD-936C-E8AA12B16E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92475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AEC957-1053-44CD-936C-E8AA12B16E16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48954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F6C5E-C450-4DE9-80FD-BCDA1CA03BD6}" type="datetimeFigureOut">
              <a:rPr lang="ru-RU" smtClean="0"/>
              <a:pPr/>
              <a:t>21.05.2016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9B262-3F9C-4AEF-9A8E-C2F78DBB10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F6C5E-C450-4DE9-80FD-BCDA1CA03BD6}" type="datetimeFigureOut">
              <a:rPr lang="ru-RU" smtClean="0"/>
              <a:pPr/>
              <a:t>21.05.2016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9B262-3F9C-4AEF-9A8E-C2F78DBB10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F6C5E-C450-4DE9-80FD-BCDA1CA03BD6}" type="datetimeFigureOut">
              <a:rPr lang="ru-RU" smtClean="0"/>
              <a:pPr/>
              <a:t>21.05.2016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9B262-3F9C-4AEF-9A8E-C2F78DBB101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F6C5E-C450-4DE9-80FD-BCDA1CA03BD6}" type="datetimeFigureOut">
              <a:rPr lang="ru-RU" smtClean="0"/>
              <a:pPr/>
              <a:t>21.05.2016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9B262-3F9C-4AEF-9A8E-C2F78DBB10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F6C5E-C450-4DE9-80FD-BCDA1CA03BD6}" type="datetimeFigureOut">
              <a:rPr lang="ru-RU" smtClean="0"/>
              <a:pPr/>
              <a:t>21.05.2016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9B262-3F9C-4AEF-9A8E-C2F78DBB10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F6C5E-C450-4DE9-80FD-BCDA1CA03BD6}" type="datetimeFigureOut">
              <a:rPr lang="ru-RU" smtClean="0"/>
              <a:pPr/>
              <a:t>21.05.2016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9B262-3F9C-4AEF-9A8E-C2F78DBB10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F6C5E-C450-4DE9-80FD-BCDA1CA03BD6}" type="datetimeFigureOut">
              <a:rPr lang="ru-RU" smtClean="0"/>
              <a:pPr/>
              <a:t>21.05.2016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9B262-3F9C-4AEF-9A8E-C2F78DBB10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F6C5E-C450-4DE9-80FD-BCDA1CA03BD6}" type="datetimeFigureOut">
              <a:rPr lang="ru-RU" smtClean="0"/>
              <a:pPr/>
              <a:t>21.05.2016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9B262-3F9C-4AEF-9A8E-C2F78DBB10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F6C5E-C450-4DE9-80FD-BCDA1CA03BD6}" type="datetimeFigureOut">
              <a:rPr lang="ru-RU" smtClean="0"/>
              <a:pPr/>
              <a:t>21.05.2016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9B262-3F9C-4AEF-9A8E-C2F78DBB10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F6C5E-C450-4DE9-80FD-BCDA1CA03BD6}" type="datetimeFigureOut">
              <a:rPr lang="ru-RU" smtClean="0"/>
              <a:pPr/>
              <a:t>21.05.2016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9B262-3F9C-4AEF-9A8E-C2F78DBB10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F6C5E-C450-4DE9-80FD-BCDA1CA03BD6}" type="datetimeFigureOut">
              <a:rPr lang="ru-RU" smtClean="0"/>
              <a:pPr/>
              <a:t>21.05.2016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9B262-3F9C-4AEF-9A8E-C2F78DBB10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75F6C5E-C450-4DE9-80FD-BCDA1CA03BD6}" type="datetimeFigureOut">
              <a:rPr lang="ru-RU" smtClean="0"/>
              <a:pPr/>
              <a:t>21.05.2016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8DB9B262-3F9C-4AEF-9A8E-C2F78DBB10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412776"/>
            <a:ext cx="6048672" cy="4020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3068960"/>
            <a:ext cx="3744416" cy="1584176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  <a:latin typeface="Monotype Corsiva" pitchFamily="66" charset="0"/>
              </a:rPr>
              <a:t>История о том как мы подружились!</a:t>
            </a:r>
            <a:endParaRPr lang="ru-RU" sz="5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699988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a_AlbionicTitulBrk" pitchFamily="34" charset="-52"/>
              </a:rPr>
              <a:t>5 Б </a:t>
            </a:r>
            <a:r>
              <a:rPr lang="ru-RU" sz="4000" dirty="0" smtClean="0">
                <a:latin typeface="a_AlbionicTitulBrk" pitchFamily="34" charset="-52"/>
              </a:rPr>
              <a:t>класс</a:t>
            </a:r>
            <a:endParaRPr lang="ru-RU" sz="4000" dirty="0">
              <a:latin typeface="a_AlbionicTitulBrk" pitchFamily="34" charset="-5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27784" y="6165304"/>
            <a:ext cx="3504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2015 - 2016 учебный год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8334263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204864"/>
            <a:ext cx="7632848" cy="4497949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Segoe Print" pitchFamily="2" charset="0"/>
              </a:rPr>
              <a:t>Всё началось с того что мы пришли в первый класс. Сначала мы не знали большинство своих будущих друзей. Потом мы постепенно стали дружить. </a:t>
            </a:r>
            <a:r>
              <a:rPr lang="ru-RU" sz="3200" dirty="0">
                <a:solidFill>
                  <a:schemeClr val="tx1"/>
                </a:solidFill>
                <a:latin typeface="Segoe Print" pitchFamily="2" charset="0"/>
              </a:rPr>
              <a:t> </a:t>
            </a:r>
            <a:r>
              <a:rPr lang="ru-RU" sz="3200" dirty="0" smtClean="0">
                <a:solidFill>
                  <a:schemeClr val="tx1"/>
                </a:solidFill>
                <a:latin typeface="Segoe Print" pitchFamily="2" charset="0"/>
              </a:rPr>
              <a:t>Спустя четыре года к нам приехали Яна, Данил и Тимофей мы стали друзьями. </a:t>
            </a:r>
            <a:endParaRPr lang="ru-RU" sz="3200" dirty="0">
              <a:solidFill>
                <a:schemeClr val="tx1"/>
              </a:solidFill>
              <a:latin typeface="Segoe Print" pitchFamily="2" charset="0"/>
            </a:endParaRPr>
          </a:p>
        </p:txBody>
      </p:sp>
      <p:pic>
        <p:nvPicPr>
          <p:cNvPr id="5" name="Picture 2" descr="http://33shkola.ru/assets/images/1_kla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404664"/>
            <a:ext cx="1980997" cy="14877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987182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412776"/>
            <a:ext cx="7408333" cy="34506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>
                <a:solidFill>
                  <a:schemeClr val="tx1"/>
                </a:solidFill>
                <a:latin typeface="Segoe Print" pitchFamily="2" charset="0"/>
              </a:rPr>
              <a:t>Данил </a:t>
            </a:r>
            <a:r>
              <a:rPr lang="ru-RU" sz="4000" dirty="0" err="1" smtClean="0">
                <a:solidFill>
                  <a:schemeClr val="tx1"/>
                </a:solidFill>
                <a:latin typeface="Segoe Print" pitchFamily="2" charset="0"/>
              </a:rPr>
              <a:t>Халецкий</a:t>
            </a:r>
            <a:r>
              <a:rPr lang="ru-RU" sz="4000" dirty="0">
                <a:solidFill>
                  <a:schemeClr val="tx1"/>
                </a:solidFill>
                <a:latin typeface="Segoe Print" pitchFamily="2" charset="0"/>
              </a:rPr>
              <a:t> </a:t>
            </a:r>
            <a:r>
              <a:rPr lang="ru-RU" sz="4000" dirty="0" smtClean="0">
                <a:solidFill>
                  <a:schemeClr val="tx1"/>
                </a:solidFill>
                <a:latin typeface="Segoe Print" pitchFamily="2" charset="0"/>
              </a:rPr>
              <a:t>и Оля Ли пришли в наш класс в начале года. </a:t>
            </a:r>
            <a:r>
              <a:rPr lang="ru-RU" sz="4000" dirty="0">
                <a:solidFill>
                  <a:schemeClr val="tx1"/>
                </a:solidFill>
                <a:latin typeface="Segoe Print" pitchFamily="2" charset="0"/>
              </a:rPr>
              <a:t>П</a:t>
            </a:r>
            <a:r>
              <a:rPr lang="ru-RU" sz="4000" dirty="0" smtClean="0">
                <a:solidFill>
                  <a:schemeClr val="tx1"/>
                </a:solidFill>
                <a:latin typeface="Segoe Print" pitchFamily="2" charset="0"/>
              </a:rPr>
              <a:t>отом Оля ушла из нашего класса, а Данил до сих пор с нами.</a:t>
            </a:r>
            <a:br>
              <a:rPr lang="ru-RU" sz="4000" dirty="0" smtClean="0">
                <a:solidFill>
                  <a:schemeClr val="tx1"/>
                </a:solidFill>
                <a:latin typeface="Segoe Print" pitchFamily="2" charset="0"/>
              </a:rPr>
            </a:br>
            <a:endParaRPr lang="ru-RU" sz="4000" dirty="0">
              <a:solidFill>
                <a:schemeClr val="tx1"/>
              </a:solidFill>
              <a:latin typeface="Segoe Print" pitchFamily="2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Мы перешли в 5-ый класс</a:t>
            </a:r>
            <a:endParaRPr lang="ru-RU" dirty="0"/>
          </a:p>
        </p:txBody>
      </p:sp>
      <p:pic>
        <p:nvPicPr>
          <p:cNvPr id="7171" name="Picture 3" descr="C:\Users\Клевакина\Desktop\Диск для 9а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4941168"/>
            <a:ext cx="3131869" cy="171507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1182251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772816"/>
            <a:ext cx="7408333" cy="446449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dirty="0" smtClean="0">
                <a:solidFill>
                  <a:schemeClr val="tx1"/>
                </a:solidFill>
                <a:latin typeface="Segoe Print" pitchFamily="2" charset="0"/>
              </a:rPr>
              <a:t>В пятом классе у нас появились новые учителя и классный руководитель Гульназ  Тимергалиевна. </a:t>
            </a:r>
            <a:endParaRPr lang="ru-RU" sz="2800" dirty="0" smtClean="0">
              <a:solidFill>
                <a:schemeClr val="tx1"/>
              </a:solidFill>
              <a:latin typeface="Segoe Print" pitchFamily="2" charset="0"/>
            </a:endParaRPr>
          </a:p>
          <a:p>
            <a:pPr marL="0" indent="0" algn="ctr">
              <a:buNone/>
            </a:pPr>
            <a:r>
              <a:rPr lang="ru-RU" sz="2800" dirty="0" smtClean="0">
                <a:solidFill>
                  <a:schemeClr val="tx1"/>
                </a:solidFill>
                <a:latin typeface="Segoe Print" pitchFamily="2" charset="0"/>
              </a:rPr>
              <a:t>Наши </a:t>
            </a:r>
            <a:r>
              <a:rPr lang="ru-RU" sz="2800" dirty="0" smtClean="0">
                <a:solidFill>
                  <a:schemeClr val="tx1"/>
                </a:solidFill>
                <a:latin typeface="Segoe Print" pitchFamily="2" charset="0"/>
              </a:rPr>
              <a:t>учителя добрые и красивые. Гульназ Тимергалиевна у нас самый лучший классный руководитель. </a:t>
            </a:r>
            <a:endParaRPr lang="ru-RU" sz="2800" dirty="0" smtClean="0">
              <a:solidFill>
                <a:schemeClr val="tx1"/>
              </a:solidFill>
              <a:latin typeface="Segoe Print" pitchFamily="2" charset="0"/>
            </a:endParaRPr>
          </a:p>
          <a:p>
            <a:pPr marL="0" indent="0" algn="ctr">
              <a:buNone/>
            </a:pPr>
            <a:r>
              <a:rPr lang="ru-RU" sz="2800" dirty="0" smtClean="0">
                <a:solidFill>
                  <a:schemeClr val="tx1"/>
                </a:solidFill>
                <a:latin typeface="Segoe Print" pitchFamily="2" charset="0"/>
              </a:rPr>
              <a:t>А </a:t>
            </a:r>
            <a:r>
              <a:rPr lang="ru-RU" sz="2800" dirty="0" smtClean="0">
                <a:solidFill>
                  <a:schemeClr val="tx1"/>
                </a:solidFill>
                <a:latin typeface="Segoe Print" pitchFamily="2" charset="0"/>
              </a:rPr>
              <a:t>также другие учителя: Аида Агабалаевна, Елена Анатольевна, Ольга Валерьевна, Румия </a:t>
            </a:r>
            <a:r>
              <a:rPr lang="ru-RU" sz="2800" dirty="0" err="1" smtClean="0">
                <a:solidFill>
                  <a:schemeClr val="tx1"/>
                </a:solidFill>
                <a:latin typeface="Segoe Print" pitchFamily="2" charset="0"/>
              </a:rPr>
              <a:t>Дамеровна</a:t>
            </a:r>
            <a:r>
              <a:rPr lang="ru-RU" sz="2800" dirty="0">
                <a:solidFill>
                  <a:schemeClr val="tx1"/>
                </a:solidFill>
                <a:latin typeface="Segoe Print" pitchFamily="2" charset="0"/>
              </a:rPr>
              <a:t>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Продолжение истории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30190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636912"/>
            <a:ext cx="7408333" cy="345069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chemeClr val="tx1"/>
                </a:solidFill>
                <a:latin typeface="Segoe Print" pitchFamily="2" charset="0"/>
              </a:rPr>
              <a:t>Продолжение имён учителей: Оксана Александровна, Андрей Николаевич, Наталья Юрьевна, Иван Олегович, Надежда Анатольевна, Валентина Васильевна, Мария </a:t>
            </a:r>
            <a:r>
              <a:rPr lang="ru-RU" sz="3600" dirty="0" err="1" smtClean="0">
                <a:solidFill>
                  <a:schemeClr val="tx1"/>
                </a:solidFill>
                <a:latin typeface="Segoe Print" pitchFamily="2" charset="0"/>
              </a:rPr>
              <a:t>Алеексевна</a:t>
            </a:r>
            <a:r>
              <a:rPr lang="ru-RU" dirty="0" smtClean="0">
                <a:solidFill>
                  <a:schemeClr val="tx1"/>
                </a:solidFill>
                <a:latin typeface="Segoe Print" pitchFamily="2" charset="0"/>
              </a:rPr>
              <a:t>.</a:t>
            </a:r>
            <a:endParaRPr lang="ru-RU" dirty="0">
              <a:solidFill>
                <a:schemeClr val="tx1"/>
              </a:solidFill>
              <a:latin typeface="Segoe Print" pitchFamily="2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Продолжение истории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908107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64008" indent="0">
              <a:buNone/>
            </a:pPr>
            <a:r>
              <a:rPr lang="ru-RU" sz="4400" dirty="0" smtClean="0">
                <a:solidFill>
                  <a:schemeClr val="tx1"/>
                </a:solidFill>
                <a:latin typeface="Segoe Print" pitchFamily="2" charset="0"/>
              </a:rPr>
              <a:t>Мы принимали участие в таких конкурсах как: осенний бал, человек  и природа, тепло наших рук и др., олимпиады, КВН, </a:t>
            </a:r>
            <a:r>
              <a:rPr lang="ru-RU" sz="4400" dirty="0" err="1" smtClean="0">
                <a:solidFill>
                  <a:schemeClr val="tx1"/>
                </a:solidFill>
                <a:latin typeface="Segoe Print" pitchFamily="2" charset="0"/>
              </a:rPr>
              <a:t>ПионерБол</a:t>
            </a:r>
            <a:r>
              <a:rPr lang="ru-RU" sz="4400" dirty="0" smtClean="0">
                <a:solidFill>
                  <a:schemeClr val="tx1"/>
                </a:solidFill>
                <a:latin typeface="Segoe Print" pitchFamily="2" charset="0"/>
              </a:rPr>
              <a:t>.</a:t>
            </a:r>
            <a:endParaRPr lang="ru-RU" sz="4400" dirty="0">
              <a:solidFill>
                <a:schemeClr val="tx1"/>
              </a:solidFill>
              <a:latin typeface="Segoe Print" pitchFamily="2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Конкурсы в которых мы принимали участие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704034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988840"/>
            <a:ext cx="7408333" cy="4137323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Segoe Print" pitchFamily="2" charset="0"/>
              </a:rPr>
              <a:t>Наш дружный класс изведал много разных историй и приключений и изведает. И несколько историй мы вам расскажем…   Однажды мы всем классом делали модульное оригами лебедя на конкурс творческих талантов. </a:t>
            </a:r>
          </a:p>
          <a:p>
            <a:r>
              <a:rPr lang="ru-RU" dirty="0" smtClean="0">
                <a:solidFill>
                  <a:schemeClr val="tx1"/>
                </a:solidFill>
                <a:latin typeface="Segoe Print" pitchFamily="2" charset="0"/>
              </a:rPr>
              <a:t>А в начальной школе мы оставались на продлёнку которую вела Аида </a:t>
            </a:r>
            <a:r>
              <a:rPr lang="ru-RU" dirty="0" err="1" smtClean="0">
                <a:solidFill>
                  <a:schemeClr val="tx1"/>
                </a:solidFill>
                <a:latin typeface="Segoe Print" pitchFamily="2" charset="0"/>
              </a:rPr>
              <a:t>Агабалаевна</a:t>
            </a:r>
            <a:r>
              <a:rPr lang="ru-RU" dirty="0" smtClean="0">
                <a:solidFill>
                  <a:schemeClr val="tx1"/>
                </a:solidFill>
                <a:latin typeface="Segoe Print" pitchFamily="2" charset="0"/>
              </a:rPr>
              <a:t> а потом Марина Александрова. Нам на продлёнке было весело и прикольно.</a:t>
            </a:r>
            <a:endParaRPr lang="ru-RU" dirty="0">
              <a:solidFill>
                <a:schemeClr val="tx1"/>
              </a:solidFill>
              <a:latin typeface="Segoe Print" pitchFamily="2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Продолжение истории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343612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72816"/>
            <a:ext cx="7408333" cy="4353347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Segoe Print" pitchFamily="2" charset="0"/>
              </a:rPr>
              <a:t>Белова Ксения, </a:t>
            </a:r>
            <a:r>
              <a:rPr lang="ru-RU" dirty="0" err="1" smtClean="0">
                <a:solidFill>
                  <a:schemeClr val="tx1"/>
                </a:solidFill>
                <a:latin typeface="Segoe Print" pitchFamily="2" charset="0"/>
              </a:rPr>
              <a:t>Канашов</a:t>
            </a:r>
            <a:r>
              <a:rPr lang="ru-RU" dirty="0" smtClean="0">
                <a:solidFill>
                  <a:schemeClr val="tx1"/>
                </a:solidFill>
                <a:latin typeface="Segoe Print" pitchFamily="2" charset="0"/>
              </a:rPr>
              <a:t> Артём, </a:t>
            </a:r>
            <a:r>
              <a:rPr lang="ru-RU" dirty="0" err="1" smtClean="0">
                <a:solidFill>
                  <a:schemeClr val="tx1"/>
                </a:solidFill>
                <a:latin typeface="Segoe Print" pitchFamily="2" charset="0"/>
              </a:rPr>
              <a:t>Катайцев</a:t>
            </a:r>
            <a:r>
              <a:rPr lang="ru-RU" dirty="0" smtClean="0">
                <a:solidFill>
                  <a:schemeClr val="tx1"/>
                </a:solidFill>
                <a:latin typeface="Segoe Print" pitchFamily="2" charset="0"/>
              </a:rPr>
              <a:t> Артём, Колесник Тимофей, Ларионова Елизавета, Мышкин Данил, Мясищев Александр, </a:t>
            </a:r>
            <a:r>
              <a:rPr lang="ru-RU" dirty="0" err="1" smtClean="0">
                <a:solidFill>
                  <a:schemeClr val="tx1"/>
                </a:solidFill>
                <a:latin typeface="Segoe Print" pitchFamily="2" charset="0"/>
              </a:rPr>
              <a:t>Огрызкова</a:t>
            </a:r>
            <a:r>
              <a:rPr lang="ru-RU" dirty="0" smtClean="0">
                <a:solidFill>
                  <a:schemeClr val="tx1"/>
                </a:solidFill>
                <a:latin typeface="Segoe Print" pitchFamily="2" charset="0"/>
              </a:rPr>
              <a:t> Яна, </a:t>
            </a:r>
            <a:r>
              <a:rPr lang="ru-RU" dirty="0" err="1" smtClean="0">
                <a:solidFill>
                  <a:schemeClr val="tx1"/>
                </a:solidFill>
                <a:latin typeface="Segoe Print" pitchFamily="2" charset="0"/>
              </a:rPr>
              <a:t>Поберей</a:t>
            </a:r>
            <a:r>
              <a:rPr lang="ru-RU" dirty="0" smtClean="0">
                <a:solidFill>
                  <a:schemeClr val="tx1"/>
                </a:solidFill>
                <a:latin typeface="Segoe Print" pitchFamily="2" charset="0"/>
              </a:rPr>
              <a:t> Максим, Попов Иван, Потапов Олег, </a:t>
            </a:r>
            <a:r>
              <a:rPr lang="ru-RU" dirty="0" err="1" smtClean="0">
                <a:solidFill>
                  <a:schemeClr val="tx1"/>
                </a:solidFill>
                <a:latin typeface="Segoe Print" pitchFamily="2" charset="0"/>
              </a:rPr>
              <a:t>Саттарова</a:t>
            </a:r>
            <a:r>
              <a:rPr lang="ru-RU" dirty="0" smtClean="0">
                <a:solidFill>
                  <a:schemeClr val="tx1"/>
                </a:solidFill>
                <a:latin typeface="Segoe Print" pitchFamily="2" charset="0"/>
              </a:rPr>
              <a:t> Диана, </a:t>
            </a:r>
            <a:r>
              <a:rPr lang="ru-RU" dirty="0" err="1" smtClean="0">
                <a:solidFill>
                  <a:schemeClr val="tx1"/>
                </a:solidFill>
                <a:latin typeface="Segoe Print" pitchFamily="2" charset="0"/>
              </a:rPr>
              <a:t>Скубко</a:t>
            </a:r>
            <a:r>
              <a:rPr lang="ru-RU" dirty="0" smtClean="0">
                <a:solidFill>
                  <a:schemeClr val="tx1"/>
                </a:solidFill>
                <a:latin typeface="Segoe Print" pitchFamily="2" charset="0"/>
              </a:rPr>
              <a:t> Алексей, Суслов Даниил, Терентьева Александра, Трубин Роман,  </a:t>
            </a:r>
            <a:r>
              <a:rPr lang="ru-RU" dirty="0" err="1" smtClean="0">
                <a:solidFill>
                  <a:schemeClr val="tx1"/>
                </a:solidFill>
                <a:latin typeface="Segoe Print" pitchFamily="2" charset="0"/>
              </a:rPr>
              <a:t>Халецкий</a:t>
            </a:r>
            <a:r>
              <a:rPr lang="ru-RU" dirty="0">
                <a:solidFill>
                  <a:schemeClr val="tx1"/>
                </a:solidFill>
                <a:latin typeface="Segoe Print" pitchFamily="2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Segoe Print" pitchFamily="2" charset="0"/>
              </a:rPr>
              <a:t>Данил, </a:t>
            </a:r>
            <a:r>
              <a:rPr lang="ru-RU" dirty="0" err="1">
                <a:solidFill>
                  <a:schemeClr val="tx1"/>
                </a:solidFill>
                <a:latin typeface="Segoe Print" pitchFamily="2" charset="0"/>
              </a:rPr>
              <a:t>Х</a:t>
            </a:r>
            <a:r>
              <a:rPr lang="ru-RU" dirty="0" err="1" smtClean="0">
                <a:solidFill>
                  <a:schemeClr val="tx1"/>
                </a:solidFill>
                <a:latin typeface="Segoe Print" pitchFamily="2" charset="0"/>
              </a:rPr>
              <a:t>отеев</a:t>
            </a:r>
            <a:r>
              <a:rPr lang="ru-RU" dirty="0" smtClean="0">
                <a:solidFill>
                  <a:schemeClr val="tx1"/>
                </a:solidFill>
                <a:latin typeface="Segoe Print" pitchFamily="2" charset="0"/>
              </a:rPr>
              <a:t> Сергей, </a:t>
            </a:r>
            <a:r>
              <a:rPr lang="ru-RU" dirty="0" err="1" smtClean="0">
                <a:solidFill>
                  <a:schemeClr val="tx1"/>
                </a:solidFill>
                <a:latin typeface="Segoe Print" pitchFamily="2" charset="0"/>
              </a:rPr>
              <a:t>Худайбердиев</a:t>
            </a:r>
            <a:r>
              <a:rPr lang="ru-RU" dirty="0" smtClean="0">
                <a:solidFill>
                  <a:schemeClr val="tx1"/>
                </a:solidFill>
                <a:latin typeface="Segoe Print" pitchFamily="2" charset="0"/>
              </a:rPr>
              <a:t> Аскар, Щеглов Кирилл.</a:t>
            </a:r>
            <a:endParaRPr lang="ru-RU" dirty="0">
              <a:solidFill>
                <a:schemeClr val="tx1"/>
              </a:solidFill>
              <a:latin typeface="Segoe Print" pitchFamily="2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669659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4800" dirty="0" smtClean="0">
                <a:solidFill>
                  <a:schemeClr val="tx1"/>
                </a:solidFill>
                <a:latin typeface="Segoe Print" pitchFamily="2" charset="0"/>
              </a:rPr>
              <a:t>Писатель: Щеглов Кирилл</a:t>
            </a:r>
            <a:r>
              <a:rPr lang="ru-RU" sz="4800" dirty="0">
                <a:solidFill>
                  <a:schemeClr val="tx1"/>
                </a:solidFill>
                <a:latin typeface="Segoe Print" pitchFamily="2" charset="0"/>
              </a:rPr>
              <a:t>.</a:t>
            </a:r>
            <a:r>
              <a:rPr lang="ru-RU" sz="4800" dirty="0" smtClean="0">
                <a:solidFill>
                  <a:schemeClr val="tx1"/>
                </a:solidFill>
                <a:latin typeface="Segoe Print" pitchFamily="2" charset="0"/>
              </a:rPr>
              <a:t> Авторы: Белова Ксения, Ларионова Елизавета,   </a:t>
            </a:r>
            <a:r>
              <a:rPr lang="ru-RU" sz="4800" dirty="0" err="1" smtClean="0">
                <a:solidFill>
                  <a:schemeClr val="tx1"/>
                </a:solidFill>
                <a:latin typeface="Segoe Print" pitchFamily="2" charset="0"/>
              </a:rPr>
              <a:t>Саттарова</a:t>
            </a:r>
            <a:r>
              <a:rPr lang="ru-RU" sz="4800" dirty="0" smtClean="0">
                <a:solidFill>
                  <a:schemeClr val="tx1"/>
                </a:solidFill>
                <a:latin typeface="Segoe Print" pitchFamily="2" charset="0"/>
              </a:rPr>
              <a:t>  Диана.</a:t>
            </a:r>
            <a:endParaRPr lang="ru-RU" sz="4800" dirty="0">
              <a:solidFill>
                <a:schemeClr val="tx1"/>
              </a:solidFill>
              <a:latin typeface="Segoe Print" pitchFamily="2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</a:t>
            </a:r>
            <a:r>
              <a:rPr lang="ru-RU" dirty="0" smtClean="0"/>
              <a:t>оздатели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186641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150</TotalTime>
  <Words>336</Words>
  <Application>Microsoft Office PowerPoint</Application>
  <PresentationFormat>Экран (4:3)</PresentationFormat>
  <Paragraphs>22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5 Б класс</vt:lpstr>
      <vt:lpstr>Слайд 2</vt:lpstr>
      <vt:lpstr>Мы перешли в 5-ый класс</vt:lpstr>
      <vt:lpstr>Продолжение истории </vt:lpstr>
      <vt:lpstr>Продолжение истории</vt:lpstr>
      <vt:lpstr>Конкурсы в которых мы принимали участие </vt:lpstr>
      <vt:lpstr>Продолжение истории</vt:lpstr>
      <vt:lpstr>Наш класс</vt:lpstr>
      <vt:lpstr>Создатели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 Б класс.</dc:title>
  <dc:creator>107_3</dc:creator>
  <cp:lastModifiedBy>Гарипова</cp:lastModifiedBy>
  <cp:revision>25</cp:revision>
  <dcterms:created xsi:type="dcterms:W3CDTF">2016-05-13T08:12:26Z</dcterms:created>
  <dcterms:modified xsi:type="dcterms:W3CDTF">2016-05-21T06:27:51Z</dcterms:modified>
</cp:coreProperties>
</file>