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8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groups.live4.ru/pictures/img_54_14_6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2071678"/>
            <a:ext cx="3769632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«Братья наши меньшие»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38" y="642938"/>
            <a:ext cx="621506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«Мы в ответе за тех, </a:t>
            </a:r>
            <a:br>
              <a:rPr lang="ru-RU" sz="36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кого приручили…»</a:t>
            </a:r>
            <a:br>
              <a:rPr lang="ru-RU" sz="36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ru-RU" sz="2800" b="1" dirty="0" err="1">
                <a:solidFill>
                  <a:srgbClr val="FF3300"/>
                </a:solidFill>
              </a:rPr>
              <a:t>Антуан</a:t>
            </a:r>
            <a:r>
              <a:rPr lang="ru-RU" sz="2800" b="1" dirty="0">
                <a:solidFill>
                  <a:srgbClr val="FF3300"/>
                </a:solidFill>
              </a:rPr>
              <a:t> де </a:t>
            </a:r>
            <a:r>
              <a:rPr lang="ru-RU" sz="2800" b="1" dirty="0" err="1">
                <a:solidFill>
                  <a:srgbClr val="FF3300"/>
                </a:solidFill>
              </a:rPr>
              <a:t>Сент-Экзюпри</a:t>
            </a:r>
            <a:r>
              <a:rPr lang="ru-RU" sz="3600" b="1" dirty="0">
                <a:solidFill>
                  <a:srgbClr val="FF3300"/>
                </a:solidFill>
              </a:rPr>
              <a:t/>
            </a:r>
            <a:br>
              <a:rPr lang="ru-RU" sz="3600" b="1" dirty="0">
                <a:solidFill>
                  <a:srgbClr val="FF3300"/>
                </a:solidFill>
              </a:rPr>
            </a:br>
            <a:endParaRPr lang="ru-RU" sz="3600" dirty="0"/>
          </a:p>
        </p:txBody>
      </p:sp>
      <p:pic>
        <p:nvPicPr>
          <p:cNvPr id="3075" name="Picture 7" descr="http://www.playcast.ru/uploads/2014/10/04/100773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5"/>
            <a:ext cx="57531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http://mymgn.info/timthumb/timthumb.php?src=http://mymgn.info/uploads/posts/2013-10/1380805286_5troix6g17e.jpg&amp;w=350&amp;h=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5241">
            <a:off x="5538788" y="3116263"/>
            <a:ext cx="3333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3000" y="642938"/>
            <a:ext cx="5786438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4 октября - всемирный          День  животных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Picture 7" descr="Картинка 189 из 1516">
            <a:hlinkClick r:id="rId2"/>
          </p:cNvPr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2938" y="2643188"/>
            <a:ext cx="4464050" cy="334645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http://www.playcast.ru/uploads/2015/04/15/1317677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99995">
            <a:off x="292100" y="693738"/>
            <a:ext cx="31988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6000" y="500063"/>
            <a:ext cx="4572000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животных, так чудесно,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 душе царит добро,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даже интересно,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Заглянуть в их мир окно,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подать на пропитание,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питомник посетить,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Просто проявить старание,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добротным в жизни быть!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2" descr="http://kotyata.net/wp-content/uploads/2013/03/wpid-kotyonok_pod_odeyalom_s_plyushevy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143375"/>
            <a:ext cx="39433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http://poprikoly.com/uploads/p/2015-03-20/vsemirnij_den_zashiti_zhivotnih-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146161">
            <a:off x="4948238" y="3441700"/>
            <a:ext cx="3813175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http://rpp.nashaucheba.ru/pars_docs/refs/85/84854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714375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25" y="857250"/>
            <a:ext cx="5786438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 предельно беззащитны,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даже когти и клыки у них.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Малы ли, или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крупногабаритны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—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помощи нет шансов никаких.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Давайте в этот день решим серьёзно —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истреблять, а защищать от бед,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 в этом мире — радостном и звёздном —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Пришёл навек гармонии расцвет!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1" name="Picture 4" descr="http://www.froschfamilie.de/Cliparts/animiert/clipfrog_ani7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4214813"/>
            <a:ext cx="22193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 descr="http://gifportal.ru/data/smiles/jivotniea-1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1143000"/>
            <a:ext cx="10953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1643063" y="571500"/>
            <a:ext cx="61436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Мы "братьев меньших" наших защитить должны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От браконьеров, живодёров и болезней.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Они для нас действительно важны,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И их значенье невозможно преуменьшить!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Пусть каждый наш пушистый, милый друг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Хозяина отыщет в мире этом.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Пускай прервётся невезений круг,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Пусть будут все накормлены, согреты.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4" descr="http://www.clafoti.com/DICTIONARY/R/R_RACO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214813"/>
            <a:ext cx="15525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 descr="http://img1.liveinternet.ru/images/attach/c/4/81/13/81013417_32294d110e057567a9c5617a40a0a2e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4500563"/>
            <a:ext cx="6477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571625" y="642938"/>
            <a:ext cx="6286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Животных на защиту встанем грудью!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Жестокость не потерпим, не простим!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Мерзавцев предоставим правосудью!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Пусть каждый будет пёс и кот любим!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pic>
        <p:nvPicPr>
          <p:cNvPr id="9219" name="Picture 3" descr="http://content.foto.mail.ru/mail/valia-lialia/_animated/i-2153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3714750"/>
            <a:ext cx="24003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http://content.foto.mail.ru/mail/valia-lialia/_animated/i-2153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571750"/>
            <a:ext cx="24003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http://content.foto.mail.ru/mail/valia-lialia/_animated/i-2153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38" y="2571750"/>
            <a:ext cx="24003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286000" y="857250"/>
            <a:ext cx="45720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В этот праздник братьев меньших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Вы питомца своего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Угостите повкуснее,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Постарайтесь для него,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Поиграйте с ним побольше,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Приласкайте — пусть поймёт: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У него сегодня праздник,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Так отметить надо. Вот!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http://kartinki-vernisazh.ru/_ph/54/1/268852513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4143375"/>
            <a:ext cx="2143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http://www.froschfamilie.de/Cliparts/animiert/clipfrog_ani7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286250"/>
            <a:ext cx="22193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</TotalTime>
  <Words>47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Трегубовы</cp:lastModifiedBy>
  <cp:revision>4</cp:revision>
  <dcterms:created xsi:type="dcterms:W3CDTF">2015-10-08T04:44:26Z</dcterms:created>
  <dcterms:modified xsi:type="dcterms:W3CDTF">2016-10-15T11:53:27Z</dcterms:modified>
</cp:coreProperties>
</file>