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9" r:id="rId1"/>
  </p:sldMasterIdLst>
  <p:notesMasterIdLst>
    <p:notesMasterId r:id="rId6"/>
  </p:notesMasterIdLst>
  <p:sldIdLst>
    <p:sldId id="264" r:id="rId2"/>
    <p:sldId id="261" r:id="rId3"/>
    <p:sldId id="272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7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FE02D-1533-4352-9FC8-E58C934D8E7B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36EC4-1AC2-4FA6-8B9A-BA2F26FC24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715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36EC4-1AC2-4FA6-8B9A-BA2F26FC24E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650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42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80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831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09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69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1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9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83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97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9D6DE-0AC3-4A6F-B544-6AF457803181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8875F-4CF2-49AB-A408-00A5371DEB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63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5;&#1088;&#1072;&#1074;&#1089;&#1090;&#1074;&#1077;&#1085;&#1085;&#1086;%20-%20&#1087;&#1072;&#1090;&#1088;&#1080;&#1086;&#1090;&#1080;&#1095;&#1077;&#1089;&#1082;&#1086;&#1077;\&#1084;&#1091;&#1079;&#1099;&#1082;&#1072;\2%20Russkie-narodnye-Chastushki-minus(muzofon.com)%20&#8212;%20&#1082;&#1086;&#1087;&#1080;&#1103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26" Type="http://schemas.openxmlformats.org/officeDocument/2006/relationships/image" Target="../media/image30.jpeg"/><Relationship Id="rId3" Type="http://schemas.openxmlformats.org/officeDocument/2006/relationships/image" Target="../media/image7.jpeg"/><Relationship Id="rId21" Type="http://schemas.openxmlformats.org/officeDocument/2006/relationships/image" Target="../media/image25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5" Type="http://schemas.openxmlformats.org/officeDocument/2006/relationships/image" Target="../media/image29.jpe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29" Type="http://schemas.openxmlformats.org/officeDocument/2006/relationships/image" Target="../media/image33.jpeg"/><Relationship Id="rId1" Type="http://schemas.openxmlformats.org/officeDocument/2006/relationships/audio" Target="file:///F:\&#1085;&#1088;&#1072;&#1074;&#1089;&#1090;&#1074;&#1077;&#1085;&#1085;&#1086;%20-%20&#1087;&#1072;&#1090;&#1088;&#1080;&#1086;&#1090;&#1080;&#1095;&#1077;&#1089;&#1082;&#1086;&#1077;\&#1084;&#1091;&#1079;&#1099;&#1082;&#1072;\&#1043;&#1077;&#1086;&#1088;&#1075;&#1080;&#1081;%20&#1057;&#1090;&#1088;&#1091;&#1074;&#1077;%20-%20&#1059;%20&#1084;&#1086;&#1077;&#1081;%20&#1056;&#1086;&#1089;&#1089;&#1080;&#1080;%20&#1076;&#1083;&#1080;&#1085;&#1085;&#1099;&#1077;%20&#1082;&#1086;&#1089;&#1080;&#1095;&#1082;&#1080;%20Instrumental.mp3" TargetMode="Externa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8.jpeg"/><Relationship Id="rId32" Type="http://schemas.openxmlformats.org/officeDocument/2006/relationships/image" Target="../media/image4.pn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23" Type="http://schemas.openxmlformats.org/officeDocument/2006/relationships/image" Target="../media/image27.jpeg"/><Relationship Id="rId28" Type="http://schemas.openxmlformats.org/officeDocument/2006/relationships/image" Target="../media/image32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31" Type="http://schemas.openxmlformats.org/officeDocument/2006/relationships/image" Target="../media/image35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Relationship Id="rId22" Type="http://schemas.openxmlformats.org/officeDocument/2006/relationships/image" Target="../media/image26.jpeg"/><Relationship Id="rId27" Type="http://schemas.openxmlformats.org/officeDocument/2006/relationships/image" Target="../media/image31.jpeg"/><Relationship Id="rId30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usic\Desktop\катя\народн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12127015" cy="6858000"/>
          </a:xfrm>
          <a:prstGeom prst="rect">
            <a:avLst/>
          </a:prstGeom>
          <a:noFill/>
        </p:spPr>
      </p:pic>
      <p:pic>
        <p:nvPicPr>
          <p:cNvPr id="11266" name="Picture 2" descr="C:\Users\music\Desktop\народн\d59d4b5bb04684ef6cb024b0668aad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17949" y="251791"/>
            <a:ext cx="4081285" cy="4671501"/>
          </a:xfrm>
          <a:prstGeom prst="rect">
            <a:avLst/>
          </a:prstGeom>
          <a:noFill/>
        </p:spPr>
      </p:pic>
      <p:pic>
        <p:nvPicPr>
          <p:cNvPr id="2050" name="Picture 2" descr="http://www.izmailovart.ru/uploads/posts/2008-10/1222838318_ulica-k-majjdanu.-2002-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90" y="251792"/>
            <a:ext cx="7553739" cy="549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92278" y="4946919"/>
            <a:ext cx="44924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solidFill>
                  <a:srgbClr val="7030A0"/>
                </a:solidFill>
              </a:rPr>
              <a:t>«Красота родного края, открывающаяся </a:t>
            </a:r>
            <a:r>
              <a:rPr lang="ru-RU" sz="1400" b="1" i="1" dirty="0" smtClean="0">
                <a:solidFill>
                  <a:srgbClr val="7030A0"/>
                </a:solidFill>
              </a:rPr>
              <a:t>благодаря сказке, фантазии, творчеству - это источник любви</a:t>
            </a:r>
            <a:r>
              <a:rPr lang="ru-RU" sz="1400" b="1" i="1" dirty="0">
                <a:solidFill>
                  <a:srgbClr val="7030A0"/>
                </a:solidFill>
              </a:rPr>
              <a:t> к Родине. Понимание и чувство величия, </a:t>
            </a:r>
            <a:r>
              <a:rPr lang="ru-RU" sz="1400" b="1" i="1" dirty="0" smtClean="0">
                <a:solidFill>
                  <a:srgbClr val="7030A0"/>
                </a:solidFill>
              </a:rPr>
              <a:t>могущества</a:t>
            </a:r>
            <a:r>
              <a:rPr lang="ru-RU" sz="1400" b="1" i="1" dirty="0">
                <a:solidFill>
                  <a:srgbClr val="7030A0"/>
                </a:solidFill>
              </a:rPr>
              <a:t> Родины приходит к человеку постепенно и </a:t>
            </a:r>
            <a:r>
              <a:rPr lang="ru-RU" sz="1400" b="1" i="1" dirty="0" smtClean="0">
                <a:solidFill>
                  <a:srgbClr val="7030A0"/>
                </a:solidFill>
              </a:rPr>
              <a:t>имеет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b="1" i="1" dirty="0" smtClean="0">
                <a:solidFill>
                  <a:srgbClr val="7030A0"/>
                </a:solidFill>
              </a:rPr>
              <a:t>своими </a:t>
            </a:r>
            <a:r>
              <a:rPr lang="ru-RU" sz="1400" b="1" i="1" dirty="0">
                <a:solidFill>
                  <a:srgbClr val="7030A0"/>
                </a:solidFill>
              </a:rPr>
              <a:t>истоками красоту.»</a:t>
            </a:r>
            <a:endParaRPr lang="ru-RU" sz="1400" dirty="0">
              <a:solidFill>
                <a:srgbClr val="7030A0"/>
              </a:solidFill>
            </a:endParaRPr>
          </a:p>
          <a:p>
            <a:r>
              <a:rPr lang="ru-RU" sz="1400" b="1" i="1" dirty="0">
                <a:solidFill>
                  <a:srgbClr val="7030A0"/>
                </a:solidFill>
              </a:rPr>
              <a:t>             </a:t>
            </a:r>
            <a:r>
              <a:rPr lang="ru-RU" sz="1400" b="1" i="1" dirty="0" smtClean="0">
                <a:solidFill>
                  <a:srgbClr val="7030A0"/>
                </a:solidFill>
              </a:rPr>
              <a:t>Василий </a:t>
            </a:r>
            <a:r>
              <a:rPr lang="ru-RU" sz="1400" b="1" i="1" dirty="0">
                <a:solidFill>
                  <a:srgbClr val="7030A0"/>
                </a:solidFill>
              </a:rPr>
              <a:t>Александрович Сухомлинский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8539" y="5989983"/>
            <a:ext cx="4081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«Донской край»  картина художника Юрия Измайлова</a:t>
            </a:r>
            <a:endParaRPr lang="ru-RU" dirty="0"/>
          </a:p>
        </p:txBody>
      </p:sp>
      <p:pic>
        <p:nvPicPr>
          <p:cNvPr id="7" name="2 Russkie-narodnye-Chastushki-minus(muzofon.com) — коп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930537" y="594142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0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usic\Desktop\катя\народн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4667"/>
            <a:ext cx="12192000" cy="6773333"/>
          </a:xfrm>
          <a:prstGeom prst="rect">
            <a:avLst/>
          </a:prstGeom>
          <a:noFill/>
        </p:spPr>
      </p:pic>
      <p:pic>
        <p:nvPicPr>
          <p:cNvPr id="1026" name="Picture 2" descr="C:\Users\music\Desktop\народн\415f_40f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6239" y="2727174"/>
            <a:ext cx="6044484" cy="368615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817477" y="4932608"/>
            <a:ext cx="44260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/>
              <a:t>За обедом суп едят,</a:t>
            </a:r>
          </a:p>
          <a:p>
            <a:pPr algn="r"/>
            <a:r>
              <a:rPr lang="ru-RU" b="1" dirty="0"/>
              <a:t>К вечеру «заговорят»</a:t>
            </a:r>
          </a:p>
          <a:p>
            <a:pPr algn="r"/>
            <a:r>
              <a:rPr lang="ru-RU" b="1" dirty="0"/>
              <a:t>Деревянные девчонки,</a:t>
            </a:r>
          </a:p>
          <a:p>
            <a:pPr algn="r"/>
            <a:r>
              <a:rPr lang="ru-RU" b="1" dirty="0"/>
              <a:t>Музыкальные сестренки.</a:t>
            </a:r>
          </a:p>
          <a:p>
            <a:pPr algn="r"/>
            <a:r>
              <a:rPr lang="ru-RU" b="1" dirty="0"/>
              <a:t>Поиграй </a:t>
            </a:r>
            <a:r>
              <a:rPr lang="ru-RU" b="1" dirty="0" smtClean="0"/>
              <a:t>и ты </a:t>
            </a:r>
            <a:r>
              <a:rPr lang="ru-RU" b="1" dirty="0"/>
              <a:t>немножко</a:t>
            </a:r>
          </a:p>
          <a:p>
            <a:pPr algn="r"/>
            <a:r>
              <a:rPr lang="ru-RU" b="1" dirty="0"/>
              <a:t>На красивых ярких... </a:t>
            </a:r>
          </a:p>
        </p:txBody>
      </p:sp>
      <p:pic>
        <p:nvPicPr>
          <p:cNvPr id="5" name="Picture 2" descr="C:\Users\music\Desktop\народн\Алексей Солоненко  ложкари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589" y="521741"/>
            <a:ext cx="5427856" cy="4410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Рисунок 71" descr="дети водят хоровод картинк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7420" y="341920"/>
            <a:ext cx="1082661" cy="936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Рисунок 98" descr="H:\ФОТО\7faa66b69bc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562" y="4409758"/>
            <a:ext cx="1117465" cy="1158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Рисунок 83" descr="H:\ФОТО\7faa66b69bc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31" y="2875282"/>
            <a:ext cx="1348434" cy="1178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Рисунок 74" descr="H:\ФОТО\7426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624" y="1574031"/>
            <a:ext cx="1072731" cy="10527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3" y="0"/>
            <a:ext cx="11998817" cy="3606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                    « У моей  России»            Георгий Струве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66" name="Рисунок 65" descr="H:\ФОТО\7faa66b69bc9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4" y="240843"/>
            <a:ext cx="1016127" cy="989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Рисунок 66" descr="C:\Users\дом\Desktop\i (1)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171" y="261416"/>
            <a:ext cx="1079780" cy="1002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Рисунок 67" descr="H:\ФОТО\7faa66b69bc9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438" y="301913"/>
            <a:ext cx="1046322" cy="928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Рисунок 68" descr="C:\Users\дом\Desktop\i.jp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484" y="290361"/>
            <a:ext cx="1244861" cy="940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Рисунок 69" descr="H:\ФОТО\7faa66b69bc9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196" y="348197"/>
            <a:ext cx="954139" cy="930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Рисунок 70" descr="C:\Users\дом\Desktop\i (2).jpg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632" y="315363"/>
            <a:ext cx="1109872" cy="96346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extBox 28"/>
          <p:cNvSpPr txBox="1"/>
          <p:nvPr/>
        </p:nvSpPr>
        <p:spPr>
          <a:xfrm>
            <a:off x="-76465" y="1170388"/>
            <a:ext cx="12319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1.У моей России    Длинные Косички!              У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моей России  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Светлые реснички!     У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моей России    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Голубые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очи!                На 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меня 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Россия    ты похожа! очень!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4" name="Рисунок 73" descr="H:\ФОТО\2 (1)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56" y="1591909"/>
            <a:ext cx="1009037" cy="1038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Рисунок 75" descr="H:\ФОТО\1276455130491535_large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336" y="1504806"/>
            <a:ext cx="1198337" cy="1069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Рисунок 78" descr="H:\ФОТО\7faa66b69bc9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27" y="1482195"/>
            <a:ext cx="1192573" cy="1141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Рисунок 79" descr="H:\ФОТО\rainbow-with-its-beauty-of-colors-19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251" y="1455792"/>
            <a:ext cx="1190357" cy="110333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/>
          <p:cNvSpPr txBox="1"/>
          <p:nvPr/>
        </p:nvSpPr>
        <p:spPr>
          <a:xfrm>
            <a:off x="-64847" y="1564226"/>
            <a:ext cx="1506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Припев: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126" y="2573815"/>
            <a:ext cx="12234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Солнце светит,    ветры дуют,            Ливни </a:t>
            </a:r>
            <a:r>
              <a:rPr lang="ru-RU" sz="1400" b="1" dirty="0">
                <a:solidFill>
                  <a:srgbClr val="FF0000"/>
                </a:solidFill>
              </a:rPr>
              <a:t>льются      </a:t>
            </a:r>
            <a:r>
              <a:rPr lang="ru-RU" sz="1400" b="1" dirty="0" smtClean="0">
                <a:solidFill>
                  <a:srgbClr val="FF0000"/>
                </a:solidFill>
              </a:rPr>
              <a:t>над </a:t>
            </a:r>
            <a:r>
              <a:rPr lang="ru-RU" sz="1400" b="1" dirty="0">
                <a:solidFill>
                  <a:srgbClr val="FF0000"/>
                </a:solidFill>
              </a:rPr>
              <a:t>Россией</a:t>
            </a:r>
            <a:r>
              <a:rPr lang="ru-RU" sz="1400" b="1" dirty="0" smtClean="0">
                <a:solidFill>
                  <a:srgbClr val="FF0000"/>
                </a:solidFill>
              </a:rPr>
              <a:t>,           В </a:t>
            </a:r>
            <a:r>
              <a:rPr lang="ru-RU" sz="1400" b="1" dirty="0">
                <a:solidFill>
                  <a:srgbClr val="FF0000"/>
                </a:solidFill>
              </a:rPr>
              <a:t>небе радуга цветная - Нет земли </a:t>
            </a:r>
            <a:r>
              <a:rPr lang="ru-RU" sz="1400" b="1" dirty="0" smtClean="0">
                <a:solidFill>
                  <a:srgbClr val="FF0000"/>
                </a:solidFill>
              </a:rPr>
              <a:t>красивей!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5" name="Рисунок 84" descr="H:\ФОТО\78336839_large_beryoza1.jpg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593" y="2875282"/>
            <a:ext cx="1209325" cy="1103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Рисунок 85" descr="H:\ФОТО\7faa66b69bc9.jpg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800" y="2845963"/>
            <a:ext cx="1194011" cy="1185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Рисунок 86" descr="H:\ФОТО\001ladybug_201916.jpg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693" y="2895488"/>
            <a:ext cx="1294361" cy="1086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Рисунок 87" descr="H:\ФОТО\7faa66b69bc9.jpg"/>
          <p:cNvPicPr/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296" y="2907639"/>
            <a:ext cx="1283235" cy="1193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Рисунок 88" descr="C:\Users\дом\Desktop\apsikabinkime-63275974.jpg"/>
          <p:cNvPicPr/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317" y="2929762"/>
            <a:ext cx="1266722" cy="1126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Рисунок 89" descr="C:\Users\дом\Desktop\bDn43RDVxWo.jpg"/>
          <p:cNvPicPr/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295" y="2901226"/>
            <a:ext cx="1379720" cy="113063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TextBox 64"/>
          <p:cNvSpPr txBox="1"/>
          <p:nvPr/>
        </p:nvSpPr>
        <p:spPr>
          <a:xfrm>
            <a:off x="-64847" y="4001919"/>
            <a:ext cx="1219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2. Для меня Россия          - белые берёзы,          Для меня Россия -  утренние росы.    Для меня, Россия,      ты всего дороже,       </a:t>
            </a:r>
            <a:r>
              <a:rPr lang="ru-RU" sz="1400" dirty="0" smtClean="0"/>
              <a:t> </a:t>
            </a:r>
            <a:r>
              <a:rPr lang="ru-RU" sz="1400" b="1" dirty="0" smtClean="0"/>
              <a:t>До чего на маму ты мою  </a:t>
            </a:r>
            <a:r>
              <a:rPr lang="ru-RU" dirty="0" smtClean="0">
                <a:solidFill>
                  <a:srgbClr val="FF0000"/>
                </a:solidFill>
              </a:rPr>
              <a:t>Припев:                                                                                                                                                                                     </a:t>
            </a:r>
            <a:r>
              <a:rPr lang="ru-RU" sz="1400" b="1" dirty="0" smtClean="0"/>
              <a:t>похожа!</a:t>
            </a:r>
          </a:p>
        </p:txBody>
      </p:sp>
      <p:pic>
        <p:nvPicPr>
          <p:cNvPr id="93" name="Рисунок 92" descr="H:\ФОТО\7faa66b69bc9.jpg"/>
          <p:cNvPicPr/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75" y="4529203"/>
            <a:ext cx="1248799" cy="1031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Рисунок 93" descr="Ирина Ивахнова - Украинская соцсеть для мам - &quot;Свитмам&quot;"/>
          <p:cNvPicPr/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053" y="4486514"/>
            <a:ext cx="1129358" cy="1037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Рисунок 94" descr="H:\ФОТО\7faa66b69bc9.jpg"/>
          <p:cNvPicPr/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390" y="4477431"/>
            <a:ext cx="1113436" cy="1055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Рисунок 95" descr="Вокальный конкурс. . Фестобзор"/>
          <p:cNvPicPr/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586" y="4518103"/>
            <a:ext cx="1090877" cy="1024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Рисунок 96" descr="H:\ФОТО\7faa66b69bc9.jpg"/>
          <p:cNvPicPr/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096" y="4543992"/>
            <a:ext cx="1217637" cy="1024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Рисунок 97" descr="Лента друзей - АРИСТОФАН"/>
          <p:cNvPicPr/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366" y="4556905"/>
            <a:ext cx="1194036" cy="967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Рисунок 99" descr="C:\Users\дом\Desktop\i.jpg"/>
          <p:cNvPicPr/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199" y="4486514"/>
            <a:ext cx="1191882" cy="109621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-69654" y="5489041"/>
            <a:ext cx="121794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3.Ты, моя </a:t>
            </a:r>
            <a:r>
              <a:rPr lang="ru-RU" sz="1400" b="1" dirty="0" smtClean="0"/>
              <a:t>Россия,            Всех </a:t>
            </a:r>
            <a:r>
              <a:rPr lang="ru-RU" sz="1400" b="1" dirty="0"/>
              <a:t>теплом </a:t>
            </a:r>
            <a:r>
              <a:rPr lang="ru-RU" sz="1400" b="1" dirty="0" smtClean="0"/>
              <a:t>        Ты</a:t>
            </a:r>
            <a:r>
              <a:rPr lang="ru-RU" sz="1400" b="1" dirty="0"/>
              <a:t>, моя </a:t>
            </a:r>
            <a:r>
              <a:rPr lang="ru-RU" sz="1400" b="1" dirty="0" smtClean="0"/>
              <a:t>Россия,    Песни </a:t>
            </a:r>
            <a:r>
              <a:rPr lang="ru-RU" sz="1400" b="1" dirty="0"/>
              <a:t>петь </a:t>
            </a:r>
            <a:r>
              <a:rPr lang="ru-RU" sz="1400" b="1" dirty="0" smtClean="0"/>
              <a:t>умеешь!   Ты</a:t>
            </a:r>
            <a:r>
              <a:rPr lang="ru-RU" sz="1400" b="1" dirty="0"/>
              <a:t>, моя </a:t>
            </a:r>
            <a:r>
              <a:rPr lang="ru-RU" sz="1400" b="1" dirty="0" smtClean="0"/>
              <a:t>Россия,             Неразлучна           Ведь </a:t>
            </a:r>
            <a:r>
              <a:rPr lang="ru-RU" sz="1400" b="1" dirty="0"/>
              <a:t>Россия </a:t>
            </a:r>
            <a:r>
              <a:rPr lang="ru-RU" sz="1400" b="1" dirty="0" smtClean="0"/>
              <a:t>наша  -      Это </a:t>
            </a:r>
            <a:r>
              <a:rPr lang="ru-RU" sz="1400" b="1" dirty="0"/>
              <a:t>я </a:t>
            </a:r>
            <a:r>
              <a:rPr lang="ru-RU" sz="1400" b="1" dirty="0" smtClean="0"/>
              <a:t>с</a:t>
            </a:r>
            <a:endParaRPr lang="ru-RU" sz="1400" dirty="0"/>
          </a:p>
          <a:p>
            <a:r>
              <a:rPr lang="ru-RU" sz="1400" b="1" dirty="0" smtClean="0"/>
              <a:t> </a:t>
            </a:r>
            <a:r>
              <a:rPr lang="ru-RU" sz="1600" b="1" dirty="0">
                <a:solidFill>
                  <a:srgbClr val="FF0000"/>
                </a:solidFill>
              </a:rPr>
              <a:t>Припев:</a:t>
            </a:r>
            <a:r>
              <a:rPr lang="ru-RU" sz="1600" b="1" dirty="0" smtClean="0"/>
              <a:t>                         </a:t>
            </a:r>
            <a:r>
              <a:rPr lang="ru-RU" sz="1400" b="1" dirty="0" smtClean="0"/>
              <a:t>согреешь!                                                                                                                                          с </a:t>
            </a:r>
            <a:r>
              <a:rPr lang="ru-RU" sz="1400" b="1" dirty="0"/>
              <a:t>нами,</a:t>
            </a:r>
            <a:r>
              <a:rPr lang="ru-RU" sz="1400" b="1" dirty="0" smtClean="0"/>
              <a:t>                                                      друзьями!                                                                                                  </a:t>
            </a:r>
            <a:endParaRPr lang="ru-RU" sz="1400" dirty="0"/>
          </a:p>
        </p:txBody>
      </p:sp>
      <p:pic>
        <p:nvPicPr>
          <p:cNvPr id="102" name="Рисунок 101" descr="H:\ФОТО\7faa66b69bc9.jpg"/>
          <p:cNvPicPr/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622" y="310113"/>
            <a:ext cx="1053879" cy="968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Рисунок 80" descr="H:\ФОТО\1307474234_earth_02.jpg"/>
          <p:cNvPicPr/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317" y="1457205"/>
            <a:ext cx="1112614" cy="1043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Георгий Струве - У моей России длинные косички Instrumenta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2"/>
          <a:stretch>
            <a:fillRect/>
          </a:stretch>
        </p:blipFill>
        <p:spPr>
          <a:xfrm>
            <a:off x="10340788" y="191844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47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371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usic\Desktop\катя\народн\t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233" y="166959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4150"/>
            <a:ext cx="10515600" cy="7556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СИМВОЛЫ – нашей родной страны</a:t>
            </a:r>
            <a:endParaRPr lang="ru-RU" dirty="0"/>
          </a:p>
        </p:txBody>
      </p:sp>
      <p:pic>
        <p:nvPicPr>
          <p:cNvPr id="6" name="Picture 2" descr="Гимн россии скачать текст, Гимн россии - текст гимна россии - каталог программ со всего ми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75" y="958018"/>
            <a:ext cx="7108144" cy="467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Президент РФ Путин В. В. - Компания Микро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53" y="817159"/>
            <a:ext cx="4122464" cy="568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то написал текст гимна Росси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40" y="3772161"/>
            <a:ext cx="3026535" cy="305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51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934</TotalTime>
  <Words>185</Words>
  <Application>Microsoft Office PowerPoint</Application>
  <PresentationFormat>Широкоэкранный</PresentationFormat>
  <Paragraphs>18</Paragraphs>
  <Slides>4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                    « У моей  России»            Георгий Струве </vt:lpstr>
      <vt:lpstr>СИМВОЛЫ – нашей родной страны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User</cp:lastModifiedBy>
  <cp:revision>84</cp:revision>
  <dcterms:created xsi:type="dcterms:W3CDTF">2015-03-28T13:28:36Z</dcterms:created>
  <dcterms:modified xsi:type="dcterms:W3CDTF">2016-10-15T10:26:59Z</dcterms:modified>
</cp:coreProperties>
</file>