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8" r:id="rId3"/>
    <p:sldId id="259" r:id="rId4"/>
    <p:sldId id="260" r:id="rId5"/>
    <p:sldId id="261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6D91119-E87E-498B-9679-B81981E22A7A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56284B0-1A5A-46A8-93B9-7042ADE4628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1119-E87E-498B-9679-B81981E22A7A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284B0-1A5A-46A8-93B9-7042ADE46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1119-E87E-498B-9679-B81981E22A7A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284B0-1A5A-46A8-93B9-7042ADE46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6D91119-E87E-498B-9679-B81981E22A7A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56284B0-1A5A-46A8-93B9-7042ADE4628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6D91119-E87E-498B-9679-B81981E22A7A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56284B0-1A5A-46A8-93B9-7042ADE4628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1119-E87E-498B-9679-B81981E22A7A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284B0-1A5A-46A8-93B9-7042ADE4628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1119-E87E-498B-9679-B81981E22A7A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284B0-1A5A-46A8-93B9-7042ADE4628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6D91119-E87E-498B-9679-B81981E22A7A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56284B0-1A5A-46A8-93B9-7042ADE4628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1119-E87E-498B-9679-B81981E22A7A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284B0-1A5A-46A8-93B9-7042ADE46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6D91119-E87E-498B-9679-B81981E22A7A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56284B0-1A5A-46A8-93B9-7042ADE4628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6D91119-E87E-498B-9679-B81981E22A7A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56284B0-1A5A-46A8-93B9-7042ADE4628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6D91119-E87E-498B-9679-B81981E22A7A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56284B0-1A5A-46A8-93B9-7042ADE462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0"/>
            <a:ext cx="6172200" cy="378904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Методическая разработка</a:t>
            </a:r>
            <a:br>
              <a:rPr lang="ru-RU" dirty="0" smtClean="0"/>
            </a:br>
            <a:r>
              <a:rPr lang="ru-RU" dirty="0" smtClean="0"/>
              <a:t>перспективного планирования</a:t>
            </a:r>
            <a:br>
              <a:rPr lang="ru-RU" dirty="0" smtClean="0"/>
            </a:br>
            <a:r>
              <a:rPr lang="ru-RU" dirty="0" smtClean="0"/>
              <a:t>по ИЗО – деятельности</a:t>
            </a:r>
            <a:br>
              <a:rPr lang="ru-RU" dirty="0" smtClean="0"/>
            </a:br>
            <a:r>
              <a:rPr lang="ru-RU" dirty="0" smtClean="0"/>
              <a:t>(нетрадиционные способы рисования)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err="1" smtClean="0">
                <a:solidFill>
                  <a:schemeClr val="tx1"/>
                </a:solidFill>
              </a:rPr>
              <a:t>Бельтюкова</a:t>
            </a:r>
            <a:r>
              <a:rPr lang="ru-RU" dirty="0" smtClean="0">
                <a:solidFill>
                  <a:schemeClr val="tx1"/>
                </a:solidFill>
              </a:rPr>
              <a:t> Татьяна Михайловна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Воспитатель МБДОУ «Д/С 8»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нер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551570" cy="640871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нер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512855" cy="602128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нер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449766" cy="626469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нер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88640"/>
            <a:ext cx="8347961" cy="626469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нер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653375" cy="633670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сканер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653375" cy="640871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25C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</TotalTime>
  <Words>11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Методическая разработка перспективного планирования по ИЗО – деятельности (нетрадиционные способы рисования)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перспективного планирования по ИЗО – деятельности (нетрадиционные способы рисования)</dc:title>
  <dc:creator>Пользователь</dc:creator>
  <cp:lastModifiedBy>Пользователь Windows</cp:lastModifiedBy>
  <cp:revision>5</cp:revision>
  <dcterms:created xsi:type="dcterms:W3CDTF">2016-09-15T08:41:45Z</dcterms:created>
  <dcterms:modified xsi:type="dcterms:W3CDTF">2016-10-15T09:29:01Z</dcterms:modified>
</cp:coreProperties>
</file>