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7" r:id="rId8"/>
    <p:sldId id="268" r:id="rId9"/>
    <p:sldId id="270" r:id="rId10"/>
    <p:sldId id="271" r:id="rId11"/>
    <p:sldId id="275" r:id="rId12"/>
    <p:sldId id="276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66B2-4E01-499B-9F93-3D85BB7AD7E5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58B5-64D3-4ECF-BE25-91647952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262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E66B2-4E01-499B-9F93-3D85BB7AD7E5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458B5-64D3-4ECF-BE25-91647952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844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62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1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25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2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1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60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69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5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70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95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23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97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л5</dc:creator>
  <cp:lastModifiedBy>л5</cp:lastModifiedBy>
  <cp:revision>5</cp:revision>
  <dcterms:created xsi:type="dcterms:W3CDTF">2016-10-15T08:28:13Z</dcterms:created>
  <dcterms:modified xsi:type="dcterms:W3CDTF">2016-10-15T08:32:30Z</dcterms:modified>
</cp:coreProperties>
</file>