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1848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A945FB6-FA29-4946-AAD9-40DC24A4D028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3908AED-2391-4BAE-8AA7-C36BBE5C12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45FB6-FA29-4946-AAD9-40DC24A4D028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8AED-2391-4BAE-8AA7-C36BBE5C12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45FB6-FA29-4946-AAD9-40DC24A4D028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8AED-2391-4BAE-8AA7-C36BBE5C12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45FB6-FA29-4946-AAD9-40DC24A4D028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8AED-2391-4BAE-8AA7-C36BBE5C12D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45FB6-FA29-4946-AAD9-40DC24A4D028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8AED-2391-4BAE-8AA7-C36BBE5C12D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45FB6-FA29-4946-AAD9-40DC24A4D028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8AED-2391-4BAE-8AA7-C36BBE5C12D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45FB6-FA29-4946-AAD9-40DC24A4D028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8AED-2391-4BAE-8AA7-C36BBE5C12D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45FB6-FA29-4946-AAD9-40DC24A4D028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8AED-2391-4BAE-8AA7-C36BBE5C12D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945FB6-FA29-4946-AAD9-40DC24A4D028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8AED-2391-4BAE-8AA7-C36BBE5C12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9A945FB6-FA29-4946-AAD9-40DC24A4D028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8AED-2391-4BAE-8AA7-C36BBE5C12D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A945FB6-FA29-4946-AAD9-40DC24A4D028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3908AED-2391-4BAE-8AA7-C36BBE5C12D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374455" y="7926582"/>
            <a:ext cx="3705468" cy="12281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364288" y="7918681"/>
            <a:ext cx="2767838" cy="124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374455" y="7926582"/>
            <a:ext cx="3705468" cy="12281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364288" y="7918681"/>
            <a:ext cx="2767838" cy="124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A945FB6-FA29-4946-AAD9-40DC24A4D028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3908AED-2391-4BAE-8AA7-C36BBE5C12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751549"/>
          </a:xfrm>
          <a:solidFill>
            <a:schemeClr val="bg1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16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Некоммерческое партнерство Детский </a:t>
            </a:r>
            <a:r>
              <a:rPr lang="ru-RU" sz="1600" b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16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-образовательный комплекс «Пенаты»</a:t>
            </a:r>
            <a:endParaRPr lang="ru-RU" sz="1600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2780928" y="7213600"/>
            <a:ext cx="3734174" cy="1016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Руководитель проекта:</a:t>
            </a:r>
          </a:p>
          <a:p>
            <a:r>
              <a:rPr lang="ru-RU" sz="1800" dirty="0" err="1" smtClean="0"/>
              <a:t>Скречко</a:t>
            </a:r>
            <a:r>
              <a:rPr lang="ru-RU" sz="1800" dirty="0" smtClean="0"/>
              <a:t> Людмила Сергеевна</a:t>
            </a:r>
            <a:endParaRPr lang="ru-RU" sz="18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6172200" cy="3510370"/>
          </a:xfrm>
        </p:spPr>
        <p:txBody>
          <a:bodyPr/>
          <a:lstStyle/>
          <a:p>
            <a:pPr marL="109728" indent="0" algn="ctr">
              <a:buNone/>
            </a:pPr>
            <a:r>
              <a:rPr lang="ru-RU" sz="3700" b="1" dirty="0" smtClean="0">
                <a:solidFill>
                  <a:srgbClr val="66666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ПРОЕКТ</a:t>
            </a:r>
          </a:p>
          <a:p>
            <a:pPr marL="109728" indent="0" algn="ctr">
              <a:buNone/>
            </a:pPr>
            <a:r>
              <a:rPr lang="ru-RU" sz="3200" b="1" dirty="0" smtClean="0">
                <a:solidFill>
                  <a:srgbClr val="66666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«Мои </a:t>
            </a:r>
            <a:r>
              <a:rPr lang="ru-RU" sz="3200" b="1" dirty="0">
                <a:solidFill>
                  <a:srgbClr val="66666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домашние животные»</a:t>
            </a:r>
            <a:endParaRPr lang="ru-RU" sz="18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2276872" y="8554868"/>
            <a:ext cx="3031331" cy="558042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1400" smtClean="0"/>
              <a:t>2012/2013</a:t>
            </a:r>
            <a:endParaRPr lang="ru-RU" sz="1400" dirty="0" smtClean="0"/>
          </a:p>
          <a:p>
            <a:pPr marL="109728" indent="0" algn="ctr">
              <a:buNone/>
            </a:pPr>
            <a:r>
              <a:rPr lang="ru-RU" sz="1400" dirty="0" smtClean="0"/>
              <a:t>Москва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3573016" y="5979482"/>
            <a:ext cx="2874726" cy="101600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ученик 1-а класса </a:t>
            </a:r>
          </a:p>
          <a:p>
            <a:pPr algn="ctr"/>
            <a:r>
              <a:rPr lang="ru-RU" sz="1800" dirty="0" smtClean="0"/>
              <a:t>Жигунов Илья</a:t>
            </a:r>
            <a:endParaRPr lang="ru-RU" sz="18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1440" y="3385195"/>
            <a:ext cx="4493141" cy="359085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Book Antiqua" pitchFamily="18" charset="0"/>
              </a:rPr>
              <a:t>А главное, что Луша – самая любимая кошка на свете</a:t>
            </a:r>
            <a:r>
              <a:rPr lang="ru-RU" sz="3600" dirty="0" smtClean="0">
                <a:latin typeface="Book Antiqua" pitchFamily="18" charset="0"/>
              </a:rPr>
              <a:t>!</a:t>
            </a:r>
          </a:p>
          <a:p>
            <a:pPr algn="ctr"/>
            <a:endParaRPr lang="ru-RU" sz="3600" dirty="0">
              <a:latin typeface="Book Antiqu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 Antiqua" pitchFamily="18" charset="0"/>
              </a:rPr>
              <a:t>А главное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391" y="4644008"/>
            <a:ext cx="2603218" cy="199966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Илья Жигунов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32656" y="1547664"/>
            <a:ext cx="6172200" cy="603461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Book Antiqua" pitchFamily="18" charset="0"/>
              </a:rPr>
              <a:t>Это моя кошка. Ее зовут </a:t>
            </a:r>
            <a:r>
              <a:rPr lang="ru-RU" dirty="0" err="1" smtClean="0">
                <a:latin typeface="Book Antiqua" pitchFamily="18" charset="0"/>
              </a:rPr>
              <a:t>Лилу</a:t>
            </a:r>
            <a:r>
              <a:rPr lang="ru-RU" dirty="0" smtClean="0">
                <a:latin typeface="Book Antiqua" pitchFamily="18" charset="0"/>
              </a:rPr>
              <a:t>, но мы ласково называем ее </a:t>
            </a:r>
            <a:r>
              <a:rPr lang="ru-RU" dirty="0" err="1" smtClean="0">
                <a:latin typeface="Book Antiqua" pitchFamily="18" charset="0"/>
              </a:rPr>
              <a:t>Луша</a:t>
            </a:r>
            <a:r>
              <a:rPr lang="ru-RU" dirty="0" smtClean="0">
                <a:latin typeface="Book Antiqua" pitchFamily="18" charset="0"/>
              </a:rPr>
              <a:t>.</a:t>
            </a:r>
          </a:p>
          <a:p>
            <a:endParaRPr lang="ru-RU" dirty="0" smtClean="0">
              <a:latin typeface="Book Antiqua" pitchFamily="18" charset="0"/>
            </a:endParaRPr>
          </a:p>
          <a:p>
            <a:endParaRPr lang="ru-RU" dirty="0" smtClean="0">
              <a:latin typeface="Book Antiqua" pitchFamily="18" charset="0"/>
            </a:endParaRPr>
          </a:p>
          <a:p>
            <a:endParaRPr lang="ru-RU" dirty="0" smtClean="0">
              <a:latin typeface="Book Antiqua" pitchFamily="18" charset="0"/>
            </a:endParaRPr>
          </a:p>
          <a:p>
            <a:endParaRPr lang="ru-RU" dirty="0" smtClean="0">
              <a:latin typeface="Book Antiqua" pitchFamily="18" charset="0"/>
            </a:endParaRPr>
          </a:p>
          <a:p>
            <a:endParaRPr lang="ru-RU" dirty="0" smtClean="0">
              <a:latin typeface="Book Antiqua" pitchFamily="18" charset="0"/>
            </a:endParaRPr>
          </a:p>
          <a:p>
            <a:endParaRPr lang="ru-RU" dirty="0" smtClean="0">
              <a:latin typeface="Book Antiqua" pitchFamily="18" charset="0"/>
            </a:endParaRPr>
          </a:p>
          <a:p>
            <a:endParaRPr lang="ru-RU" dirty="0" smtClean="0">
              <a:latin typeface="Book Antiqua" pitchFamily="18" charset="0"/>
            </a:endParaRPr>
          </a:p>
          <a:p>
            <a:endParaRPr lang="ru-RU" dirty="0" smtClean="0">
              <a:latin typeface="Book Antiqua" pitchFamily="18" charset="0"/>
            </a:endParaRPr>
          </a:p>
          <a:p>
            <a:pPr algn="r"/>
            <a:endParaRPr lang="ru-RU" dirty="0" smtClean="0">
              <a:latin typeface="Book Antiqua" pitchFamily="18" charset="0"/>
            </a:endParaRPr>
          </a:p>
          <a:p>
            <a:pPr algn="r"/>
            <a:endParaRPr lang="ru-RU" dirty="0" smtClean="0">
              <a:latin typeface="Book Antiqua" pitchFamily="18" charset="0"/>
            </a:endParaRPr>
          </a:p>
          <a:p>
            <a:pPr algn="r"/>
            <a:r>
              <a:rPr lang="ru-RU" dirty="0" smtClean="0">
                <a:latin typeface="Book Antiqua" pitchFamily="18" charset="0"/>
              </a:rPr>
              <a:t>Она очень красивая: у нее голубые глазки, большие ушки и мягкая кудрявая шерсть.</a:t>
            </a:r>
          </a:p>
          <a:p>
            <a:endParaRPr lang="ru-RU" dirty="0">
              <a:latin typeface="Book Antiqu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28800" y="395536"/>
            <a:ext cx="5380112" cy="1524000"/>
          </a:xfrm>
        </p:spPr>
        <p:txBody>
          <a:bodyPr/>
          <a:lstStyle/>
          <a:p>
            <a:r>
              <a:rPr lang="ru-RU" dirty="0" smtClean="0">
                <a:latin typeface="Book Antiqua" pitchFamily="18" charset="0"/>
              </a:rPr>
              <a:t>Моя кошка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4" name="Рисунок 3" descr="319352_449372878418930_862230375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4824" y="2555776"/>
            <a:ext cx="3346698" cy="334669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42900" y="1975105"/>
            <a:ext cx="3734172" cy="1804807"/>
          </a:xfrm>
        </p:spPr>
        <p:txBody>
          <a:bodyPr>
            <a:normAutofit/>
          </a:bodyPr>
          <a:lstStyle/>
          <a:p>
            <a:r>
              <a:rPr lang="ru-RU" sz="2500" dirty="0" smtClean="0">
                <a:latin typeface="Book Antiqua" pitchFamily="18" charset="0"/>
              </a:rPr>
              <a:t>Я очень давно мечтал о котенке. И написал деду морозу письмо. </a:t>
            </a:r>
            <a:endParaRPr lang="ru-RU" sz="2500" dirty="0">
              <a:latin typeface="Book Antiqu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 Antiqua" pitchFamily="18" charset="0"/>
              </a:rPr>
              <a:t>Откуда она взялась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4" name="Рисунок 3" descr="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37112" y="1691680"/>
            <a:ext cx="1835640" cy="2037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Содержимое 1"/>
          <p:cNvSpPr txBox="1">
            <a:spLocks/>
          </p:cNvSpPr>
          <p:nvPr/>
        </p:nvSpPr>
        <p:spPr>
          <a:xfrm>
            <a:off x="2924944" y="4067944"/>
            <a:ext cx="3933056" cy="252488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И вот, в предновогоднюю ночь, на диване в куче игрушек, оказалась моя кошечка. </a:t>
            </a:r>
            <a:endParaRPr kumimoji="0" lang="ru-RU" sz="2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</a:endParaRPr>
          </a:p>
        </p:txBody>
      </p:sp>
      <p:pic>
        <p:nvPicPr>
          <p:cNvPr id="6" name="Рисунок 5" descr="getImage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672" y="4139952"/>
            <a:ext cx="2496277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Содержимое 1"/>
          <p:cNvSpPr txBox="1">
            <a:spLocks/>
          </p:cNvSpPr>
          <p:nvPr/>
        </p:nvSpPr>
        <p:spPr>
          <a:xfrm>
            <a:off x="404664" y="6732240"/>
            <a:ext cx="3734172" cy="180480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Маленькой она была похожа на эльфа из-за  огромных ушек.</a:t>
            </a:r>
            <a:endParaRPr kumimoji="0" lang="ru-RU" sz="2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</p:txBody>
      </p:sp>
      <p:pic>
        <p:nvPicPr>
          <p:cNvPr id="8" name="Рисунок 7" descr="getImage (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9080" y="6300192"/>
            <a:ext cx="2420888" cy="18156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getImage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4664" y="4067944"/>
            <a:ext cx="2496277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60648" y="1547664"/>
            <a:ext cx="6172200" cy="6264696"/>
          </a:xfrm>
        </p:spPr>
        <p:txBody>
          <a:bodyPr>
            <a:normAutofit/>
          </a:bodyPr>
          <a:lstStyle/>
          <a:p>
            <a:r>
              <a:rPr lang="ru-RU" sz="2500" dirty="0" err="1" smtClean="0">
                <a:latin typeface="Book Antiqua" pitchFamily="18" charset="0"/>
              </a:rPr>
              <a:t>Луша</a:t>
            </a:r>
            <a:r>
              <a:rPr lang="ru-RU" sz="2500" dirty="0" smtClean="0">
                <a:latin typeface="Book Antiqua" pitchFamily="18" charset="0"/>
              </a:rPr>
              <a:t> очень смешная. Мы называем ее КОТОПЕС, потому что она ласковая как кошечка, а играет как собачка. Например, она умеет приносить игрушку, когда ей ее бросаешь.</a:t>
            </a:r>
          </a:p>
          <a:p>
            <a:endParaRPr lang="ru-RU" sz="2500" dirty="0" smtClean="0">
              <a:latin typeface="Book Antiqua" pitchFamily="18" charset="0"/>
            </a:endParaRPr>
          </a:p>
          <a:p>
            <a:endParaRPr lang="ru-RU" sz="2500" dirty="0" smtClean="0">
              <a:latin typeface="Book Antiqua" pitchFamily="18" charset="0"/>
            </a:endParaRPr>
          </a:p>
          <a:p>
            <a:endParaRPr lang="ru-RU" sz="2500" dirty="0" smtClean="0">
              <a:latin typeface="Book Antiqua" pitchFamily="18" charset="0"/>
            </a:endParaRPr>
          </a:p>
          <a:p>
            <a:endParaRPr lang="ru-RU" sz="2500" dirty="0" smtClean="0">
              <a:latin typeface="Book Antiqua" pitchFamily="18" charset="0"/>
            </a:endParaRPr>
          </a:p>
          <a:p>
            <a:endParaRPr lang="ru-RU" sz="2500" dirty="0" smtClean="0">
              <a:latin typeface="Book Antiqua" pitchFamily="18" charset="0"/>
            </a:endParaRPr>
          </a:p>
          <a:p>
            <a:endParaRPr lang="ru-RU" sz="2500" dirty="0" smtClean="0">
              <a:latin typeface="Book Antiqua" pitchFamily="18" charset="0"/>
            </a:endParaRPr>
          </a:p>
          <a:p>
            <a:endParaRPr lang="ru-RU" sz="2500" dirty="0" smtClean="0">
              <a:latin typeface="Book Antiqua" pitchFamily="18" charset="0"/>
            </a:endParaRPr>
          </a:p>
          <a:p>
            <a:pPr algn="r"/>
            <a:endParaRPr lang="ru-RU" sz="2500" dirty="0" smtClean="0">
              <a:latin typeface="Book Antiqua" pitchFamily="18" charset="0"/>
            </a:endParaRPr>
          </a:p>
          <a:p>
            <a:pPr algn="r"/>
            <a:r>
              <a:rPr lang="ru-RU" sz="2500" dirty="0" smtClean="0">
                <a:latin typeface="Book Antiqua" pitchFamily="18" charset="0"/>
              </a:rPr>
              <a:t>А еще она умеет говорить </a:t>
            </a:r>
            <a:r>
              <a:rPr lang="ru-RU" sz="2500" dirty="0" err="1" smtClean="0">
                <a:latin typeface="Book Antiqua" pitchFamily="18" charset="0"/>
              </a:rPr>
              <a:t>ма-ма</a:t>
            </a:r>
            <a:endParaRPr lang="ru-RU" sz="2500" dirty="0">
              <a:latin typeface="Book Antiqu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ook Antiqua" pitchFamily="18" charset="0"/>
              </a:rPr>
              <a:t>Какая она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4" name="Рисунок 3" descr="downl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6752" y="4139952"/>
            <a:ext cx="4185822" cy="27878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60648" y="2411760"/>
            <a:ext cx="3518148" cy="1584176"/>
          </a:xfrm>
        </p:spPr>
        <p:txBody>
          <a:bodyPr>
            <a:normAutofit/>
          </a:bodyPr>
          <a:lstStyle/>
          <a:p>
            <a:r>
              <a:rPr lang="ru-RU" sz="2500" dirty="0" smtClean="0">
                <a:latin typeface="Book Antiqua" pitchFamily="18" charset="0"/>
              </a:rPr>
              <a:t>Иногда </a:t>
            </a:r>
            <a:r>
              <a:rPr lang="ru-RU" sz="2500" dirty="0" err="1" smtClean="0">
                <a:latin typeface="Book Antiqua" pitchFamily="18" charset="0"/>
              </a:rPr>
              <a:t>Луша</a:t>
            </a:r>
            <a:r>
              <a:rPr lang="ru-RU" sz="2500" dirty="0" smtClean="0">
                <a:latin typeface="Book Antiqua" pitchFamily="18" charset="0"/>
              </a:rPr>
              <a:t> изображает грозного зверя</a:t>
            </a:r>
            <a:endParaRPr lang="ru-RU" sz="2500" dirty="0">
              <a:latin typeface="Book Antiqu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 Antiqua" pitchFamily="18" charset="0"/>
              </a:rPr>
              <a:t>Какая она еще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4" name="Рисунок 3" descr="304819_335872773168389_1480114121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61048" y="1763688"/>
            <a:ext cx="2231909" cy="33478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Содержимое 1"/>
          <p:cNvSpPr txBox="1">
            <a:spLocks/>
          </p:cNvSpPr>
          <p:nvPr/>
        </p:nvSpPr>
        <p:spPr>
          <a:xfrm>
            <a:off x="3339852" y="6084168"/>
            <a:ext cx="3518148" cy="15841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Но нас самом деле она такая</a:t>
            </a:r>
            <a:endParaRPr kumimoji="0" lang="ru-RU" sz="2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</p:txBody>
      </p:sp>
      <p:pic>
        <p:nvPicPr>
          <p:cNvPr id="6" name="Рисунок 5" descr="get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4664" y="5436096"/>
            <a:ext cx="2880320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500" dirty="0" smtClean="0">
                <a:latin typeface="Book Antiqua" pitchFamily="18" charset="0"/>
              </a:rPr>
              <a:t>Например, она любит охотиться в ванне на несуществующих мышей</a:t>
            </a:r>
            <a:endParaRPr lang="ru-RU" sz="2500" dirty="0">
              <a:latin typeface="Book Antiqu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 Antiqua" pitchFamily="18" charset="0"/>
              </a:rPr>
              <a:t>Что она любит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4" name="Рисунок 3" descr="522256_362683737153959_1083368008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6792" y="3491880"/>
            <a:ext cx="3933056" cy="2949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500" dirty="0" smtClean="0">
                <a:latin typeface="Book Antiqua" pitchFamily="18" charset="0"/>
              </a:rPr>
              <a:t>А еще она сладкоежка</a:t>
            </a:r>
          </a:p>
          <a:p>
            <a:pPr>
              <a:buNone/>
            </a:pPr>
            <a:endParaRPr lang="ru-RU" sz="2500" dirty="0">
              <a:latin typeface="Book Antiqu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 Antiqua" pitchFamily="18" charset="0"/>
              </a:rPr>
              <a:t>Что она любит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4" name="Рисунок 3" descr="551759_350404235048576_153058592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40768" y="3131840"/>
            <a:ext cx="4437112" cy="3327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500" dirty="0" smtClean="0">
                <a:latin typeface="Book Antiqua" pitchFamily="18" charset="0"/>
              </a:rPr>
              <a:t>А после еды ей нравится пить из-под крана</a:t>
            </a:r>
          </a:p>
          <a:p>
            <a:endParaRPr lang="ru-RU" sz="2500" dirty="0">
              <a:latin typeface="Book Antiqu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 Antiqua" pitchFamily="18" charset="0"/>
              </a:rPr>
              <a:t>Что она любит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4" name="Рисунок 3" descr="558706_343551069067226_1705262704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6792" y="3491880"/>
            <a:ext cx="3933056" cy="2949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500" dirty="0" smtClean="0">
                <a:latin typeface="Book Antiqua" pitchFamily="18" charset="0"/>
              </a:rPr>
              <a:t>А гуляет она вот так</a:t>
            </a:r>
            <a:endParaRPr lang="ru-RU" sz="2500" dirty="0">
              <a:latin typeface="Book Antiqu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latin typeface="Book Antiqua" pitchFamily="18" charset="0"/>
              </a:rPr>
              <a:t>Что она любит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4" name="Рисунок 3" descr="getImage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4784" y="3131840"/>
            <a:ext cx="4221088" cy="31658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233</TotalTime>
  <Words>217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Book Antiqua</vt:lpstr>
      <vt:lpstr>Lucida Sans Unicode</vt:lpstr>
      <vt:lpstr>Times New Roman</vt:lpstr>
      <vt:lpstr>Verdana</vt:lpstr>
      <vt:lpstr>Wingdings 2</vt:lpstr>
      <vt:lpstr>Wingdings 3</vt:lpstr>
      <vt:lpstr>Открытая</vt:lpstr>
      <vt:lpstr>Некоммерческое партнерство Детский воспитательно-образовательный комплекс «Пенаты»</vt:lpstr>
      <vt:lpstr>Моя кошка</vt:lpstr>
      <vt:lpstr>Откуда она взялась</vt:lpstr>
      <vt:lpstr>Какая она</vt:lpstr>
      <vt:lpstr>Какая она еще</vt:lpstr>
      <vt:lpstr>Что она любит</vt:lpstr>
      <vt:lpstr>Что она любит</vt:lpstr>
      <vt:lpstr>Что она любит</vt:lpstr>
      <vt:lpstr>Что она любит</vt:lpstr>
      <vt:lpstr>А главное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«Мои домашние животные»</dc:title>
  <dc:creator>olga.zhigunova</dc:creator>
  <cp:lastModifiedBy>ASUS</cp:lastModifiedBy>
  <cp:revision>27</cp:revision>
  <dcterms:created xsi:type="dcterms:W3CDTF">2012-10-11T16:08:32Z</dcterms:created>
  <dcterms:modified xsi:type="dcterms:W3CDTF">2016-10-15T10:09:02Z</dcterms:modified>
</cp:coreProperties>
</file>