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Словосочетание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133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39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b="1" i="1" dirty="0" smtClean="0">
                <a:latin typeface="Times New Roman"/>
                <a:ea typeface="Calibri"/>
                <a:cs typeface="Times New Roman"/>
              </a:rPr>
              <a:t>слово</a:t>
            </a:r>
            <a:r>
              <a:rPr lang="ru-RU" sz="8000" b="1" i="1" dirty="0">
                <a:latin typeface="Times New Roman"/>
                <a:ea typeface="Calibri"/>
                <a:cs typeface="Times New Roman"/>
              </a:rPr>
              <a:t>, предложение, словосочетание</a:t>
            </a:r>
            <a:endParaRPr lang="ru-RU" sz="7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3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336" y="908720"/>
            <a:ext cx="8435280" cy="5145435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b="1" i="1" dirty="0">
                <a:latin typeface="Times New Roman"/>
                <a:ea typeface="Calibri"/>
                <a:cs typeface="Times New Roman"/>
              </a:rPr>
              <a:t>с</a:t>
            </a:r>
            <a:r>
              <a:rPr lang="ru-RU" sz="8000" b="1" i="1" dirty="0" smtClean="0">
                <a:latin typeface="Times New Roman"/>
                <a:ea typeface="Calibri"/>
                <a:cs typeface="Times New Roman"/>
              </a:rPr>
              <a:t>лово   предложение </a:t>
            </a:r>
            <a:r>
              <a:rPr lang="ru-RU" sz="8000" b="1" i="1" dirty="0">
                <a:latin typeface="Times New Roman"/>
                <a:ea typeface="Calibri"/>
                <a:cs typeface="Times New Roman"/>
              </a:rPr>
              <a:t>словосочетание</a:t>
            </a:r>
            <a:endParaRPr lang="ru-RU" sz="72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Овал 1"/>
          <p:cNvSpPr/>
          <p:nvPr/>
        </p:nvSpPr>
        <p:spPr>
          <a:xfrm>
            <a:off x="6823814" y="27089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923928" y="1268760"/>
            <a:ext cx="9144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59216" y="4102433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5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rgbClr val="00B0F0"/>
                </a:solidFill>
              </a:rPr>
              <a:t>Ночная бабочка садится на раскрытую книгу.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ночная </a:t>
            </a:r>
            <a:r>
              <a:rPr lang="ru-RU" sz="4800" b="1" dirty="0">
                <a:solidFill>
                  <a:srgbClr val="FF0000"/>
                </a:solidFill>
              </a:rPr>
              <a:t>бабочка</a:t>
            </a:r>
          </a:p>
          <a:p>
            <a:pPr marL="0" indent="0">
              <a:buNone/>
            </a:pPr>
            <a:r>
              <a:rPr lang="ru-RU" sz="4800" b="1" dirty="0">
                <a:solidFill>
                  <a:srgbClr val="92D050"/>
                </a:solidFill>
              </a:rPr>
              <a:t>ночная</a:t>
            </a:r>
          </a:p>
          <a:p>
            <a:pPr marL="0" indent="0">
              <a:buNone/>
            </a:pPr>
            <a:r>
              <a:rPr lang="ru-RU" sz="4800" b="1" dirty="0">
                <a:solidFill>
                  <a:srgbClr val="00B0F0"/>
                </a:solidFill>
              </a:rPr>
              <a:t>Бабочка садится.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на </a:t>
            </a:r>
            <a:r>
              <a:rPr lang="ru-RU" sz="4800" b="1" dirty="0">
                <a:solidFill>
                  <a:srgbClr val="FF0000"/>
                </a:solidFill>
              </a:rPr>
              <a:t>раскрытую книгу</a:t>
            </a:r>
          </a:p>
          <a:p>
            <a:pPr marL="0" indent="0">
              <a:buNone/>
            </a:pPr>
            <a:r>
              <a:rPr lang="ru-RU" sz="4800" b="1" dirty="0">
                <a:solidFill>
                  <a:srgbClr val="92D050"/>
                </a:solidFill>
              </a:rPr>
              <a:t>бабочка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6375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отличаются сочетания слов?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б</a:t>
            </a:r>
            <a:r>
              <a:rPr lang="ru-RU" sz="4400" b="1" dirty="0" smtClean="0"/>
              <a:t>ить баклуши - бить в барабан</a:t>
            </a:r>
          </a:p>
          <a:p>
            <a:pPr marL="0" indent="0">
              <a:buNone/>
            </a:pPr>
            <a:r>
              <a:rPr lang="ru-RU" sz="4400" b="1" dirty="0" smtClean="0"/>
              <a:t>валять дурака – валяться на диване</a:t>
            </a:r>
          </a:p>
          <a:p>
            <a:pPr marL="0" indent="0">
              <a:buNone/>
            </a:pPr>
            <a:r>
              <a:rPr lang="ru-RU" sz="4400" b="1" dirty="0"/>
              <a:t>з</a:t>
            </a:r>
            <a:r>
              <a:rPr lang="ru-RU" sz="4400" b="1" dirty="0" smtClean="0"/>
              <a:t>арубить на носу – уткнуться носом</a:t>
            </a:r>
          </a:p>
          <a:p>
            <a:pPr marL="0" indent="0">
              <a:buNone/>
            </a:pPr>
            <a:r>
              <a:rPr lang="ru-RU" sz="4400" b="1" dirty="0"/>
              <a:t>в</a:t>
            </a:r>
            <a:r>
              <a:rPr lang="ru-RU" sz="4400" b="1" dirty="0" smtClean="0"/>
              <a:t>одить за нос – водить гулять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9848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57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Словосочетание</vt:lpstr>
      <vt:lpstr>Презентация PowerPoint</vt:lpstr>
      <vt:lpstr>Презентация PowerPoint</vt:lpstr>
      <vt:lpstr>Презентация PowerPoint</vt:lpstr>
      <vt:lpstr>Чем отличаются сочетания слов?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Словосочетание</dc:title>
  <dc:creator>ИРИНА</dc:creator>
  <cp:lastModifiedBy>ИРИНА</cp:lastModifiedBy>
  <cp:revision>6</cp:revision>
  <dcterms:created xsi:type="dcterms:W3CDTF">2016-03-29T04:23:39Z</dcterms:created>
  <dcterms:modified xsi:type="dcterms:W3CDTF">2016-04-04T05:09:22Z</dcterms:modified>
</cp:coreProperties>
</file>