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Слово. Словосочетание. Предложение.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134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08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2813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/>
              <a:t>ребёнок – весёлый ребёнок</a:t>
            </a:r>
          </a:p>
          <a:p>
            <a:pPr marL="0" indent="0">
              <a:buNone/>
            </a:pPr>
            <a:r>
              <a:rPr lang="ru-RU" sz="5400" b="1" dirty="0"/>
              <a:t>бегу – быстро бегу</a:t>
            </a:r>
          </a:p>
          <a:p>
            <a:pPr marL="0" indent="0">
              <a:buNone/>
            </a:pPr>
            <a:r>
              <a:rPr lang="ru-RU" sz="5400" b="1" dirty="0"/>
              <a:t>красивый – очень красивый</a:t>
            </a:r>
          </a:p>
          <a:p>
            <a:pPr marL="0" indent="0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86524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Проверь свою работу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/>
              <a:t>к</a:t>
            </a:r>
            <a:r>
              <a:rPr lang="ru-RU" sz="3600" b="1" dirty="0" smtClean="0"/>
              <a:t>омпот- компот из смородины</a:t>
            </a:r>
          </a:p>
          <a:p>
            <a:pPr marL="0" indent="0">
              <a:buNone/>
            </a:pPr>
            <a:r>
              <a:rPr lang="ru-RU" sz="3600" b="1" dirty="0"/>
              <a:t>д</a:t>
            </a:r>
            <a:r>
              <a:rPr lang="ru-RU" sz="3600" b="1" dirty="0" smtClean="0"/>
              <a:t>ом – деревянный дом</a:t>
            </a:r>
          </a:p>
          <a:p>
            <a:pPr marL="0" indent="0">
              <a:buNone/>
            </a:pPr>
            <a:r>
              <a:rPr lang="ru-RU" sz="3600" b="1" dirty="0"/>
              <a:t>и</a:t>
            </a:r>
            <a:r>
              <a:rPr lang="ru-RU" sz="3600" b="1" dirty="0" smtClean="0"/>
              <a:t>грушка  - любимая игрушка</a:t>
            </a:r>
          </a:p>
          <a:p>
            <a:pPr marL="0" indent="0">
              <a:buNone/>
            </a:pPr>
            <a:r>
              <a:rPr lang="ru-RU" sz="3600" b="1" dirty="0"/>
              <a:t>т</a:t>
            </a:r>
            <a:r>
              <a:rPr lang="ru-RU" sz="3600" b="1" dirty="0" smtClean="0"/>
              <a:t>рудный – слишком трудный</a:t>
            </a:r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весёлый – очень весёлый</a:t>
            </a:r>
          </a:p>
          <a:p>
            <a:pPr marL="0" indent="0">
              <a:buNone/>
            </a:pPr>
            <a:r>
              <a:rPr lang="ru-RU" sz="3600" b="1" dirty="0"/>
              <a:t>к</a:t>
            </a:r>
            <a:r>
              <a:rPr lang="ru-RU" sz="3600" b="1" dirty="0" smtClean="0"/>
              <a:t>расный – красный от волнения</a:t>
            </a:r>
          </a:p>
          <a:p>
            <a:pPr marL="0" indent="0">
              <a:buNone/>
            </a:pPr>
            <a:r>
              <a:rPr lang="ru-RU" sz="3600" b="1" dirty="0"/>
              <a:t>п</a:t>
            </a:r>
            <a:r>
              <a:rPr lang="ru-RU" sz="3600" b="1" dirty="0" smtClean="0"/>
              <a:t>остроить – построить мост</a:t>
            </a:r>
          </a:p>
          <a:p>
            <a:pPr marL="0" indent="0">
              <a:buNone/>
            </a:pPr>
            <a:r>
              <a:rPr lang="ru-RU" sz="3600" b="1" dirty="0"/>
              <a:t>с</a:t>
            </a:r>
            <a:r>
              <a:rPr lang="ru-RU" sz="3600" b="1" dirty="0" smtClean="0"/>
              <a:t>мотреть – смотреть пристально</a:t>
            </a:r>
          </a:p>
          <a:p>
            <a:pPr marL="0" indent="0">
              <a:buNone/>
            </a:pPr>
            <a:r>
              <a:rPr lang="ru-RU" sz="3600" b="1" dirty="0"/>
              <a:t>в</a:t>
            </a:r>
            <a:r>
              <a:rPr lang="ru-RU" sz="3600" b="1" dirty="0" smtClean="0"/>
              <a:t>ыйти – выйти из дома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4651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1. </a:t>
            </a:r>
            <a:r>
              <a:rPr lang="ru-RU" sz="4400" b="1" i="1" dirty="0" smtClean="0"/>
              <a:t>Словосочетание</a:t>
            </a:r>
            <a:r>
              <a:rPr lang="ru-RU" sz="4400" b="1" i="1" dirty="0"/>
              <a:t>,  как и слово, называет предмет, признак, действие, но только более точнее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355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отличие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001066"/>
              </p:ext>
            </p:extLst>
          </p:nvPr>
        </p:nvGraphicFramePr>
        <p:xfrm>
          <a:off x="323528" y="1600200"/>
          <a:ext cx="8640960" cy="4637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6424"/>
                <a:gridCol w="4824536"/>
              </a:tblGrid>
              <a:tr h="4637112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С пасмурного неба  изредка падали</a:t>
                      </a:r>
                      <a:r>
                        <a:rPr lang="ru-RU" sz="4400" b="1" baseline="0" dirty="0" smtClean="0"/>
                        <a:t> одинокие снежинки.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падали с неба</a:t>
                      </a:r>
                    </a:p>
                    <a:p>
                      <a:r>
                        <a:rPr lang="ru-RU" sz="4400" b="1" dirty="0" smtClean="0"/>
                        <a:t>падали изредка</a:t>
                      </a:r>
                    </a:p>
                    <a:p>
                      <a:r>
                        <a:rPr lang="ru-RU" sz="4400" b="1" dirty="0" smtClean="0"/>
                        <a:t>одинокие снежинки</a:t>
                      </a:r>
                    </a:p>
                    <a:p>
                      <a:r>
                        <a:rPr lang="ru-RU" sz="4400" b="1" dirty="0" smtClean="0"/>
                        <a:t>с пасмурного неба</a:t>
                      </a:r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28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6264696"/>
          </a:xfrm>
        </p:spPr>
        <p:txBody>
          <a:bodyPr>
            <a:normAutofit fontScale="92500" lnSpcReduction="10000"/>
          </a:bodyPr>
          <a:lstStyle/>
          <a:p>
            <a:pPr marL="742950" indent="-742950">
              <a:buAutoNum type="arabicPeriod"/>
            </a:pPr>
            <a:r>
              <a:rPr lang="ru-RU" sz="4400" b="1" i="1" dirty="0" smtClean="0"/>
              <a:t>Словосочетание</a:t>
            </a:r>
            <a:r>
              <a:rPr lang="ru-RU" sz="4400" b="1" i="1" dirty="0"/>
              <a:t>,  как и слово, называет предмет, признак, действие, но только более точнее</a:t>
            </a:r>
            <a:r>
              <a:rPr lang="ru-RU" sz="4400" dirty="0" smtClean="0"/>
              <a:t>.</a:t>
            </a:r>
          </a:p>
          <a:p>
            <a:pPr marL="742950" indent="-742950">
              <a:buAutoNum type="arabicPeriod"/>
            </a:pPr>
            <a:r>
              <a:rPr lang="ru-RU" sz="4400" b="1" i="1" dirty="0"/>
              <a:t>Словосочетания не выражает законченную мысль, не произносится с определённой целью и интонацией, не имеет грамматической основы, входит с состав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150147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/>
              <a:t>В первый вечер моя бабушка гуляла по саду, любовалась пышными гроздьями белой сирени.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73242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6264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 smtClean="0"/>
              <a:t>1) Словосочетание</a:t>
            </a:r>
            <a:r>
              <a:rPr lang="ru-RU" sz="3600" b="1" i="1" dirty="0"/>
              <a:t>,  как и слово, называет предмет, признак, действие, но только более точнее</a:t>
            </a:r>
            <a:r>
              <a:rPr lang="ru-RU" sz="3600" dirty="0" smtClean="0"/>
              <a:t>.</a:t>
            </a:r>
          </a:p>
          <a:p>
            <a:pPr marL="0" indent="0">
              <a:buNone/>
            </a:pPr>
            <a:r>
              <a:rPr lang="ru-RU" sz="3600" b="1" i="1" dirty="0" smtClean="0"/>
              <a:t>2) Словосочетания </a:t>
            </a:r>
            <a:r>
              <a:rPr lang="ru-RU" sz="3600" b="1" i="1" dirty="0"/>
              <a:t>не выражает законченную мысль, не произносится с определённой целью и интонацией, не имеет грамматической основы, входит с состав предложения</a:t>
            </a:r>
            <a:r>
              <a:rPr lang="ru-RU" sz="3600" b="1" i="1" dirty="0" smtClean="0"/>
              <a:t>.</a:t>
            </a:r>
          </a:p>
          <a:p>
            <a:pPr marL="0" indent="0">
              <a:buNone/>
            </a:pPr>
            <a:r>
              <a:rPr lang="ru-RU" sz="3600" b="1" i="1" dirty="0" smtClean="0"/>
              <a:t> 3)Слова </a:t>
            </a:r>
            <a:r>
              <a:rPr lang="ru-RU" sz="3600" b="1" i="1" dirty="0"/>
              <a:t>и словосочетание никогда не употребляют в речи вне предложения </a:t>
            </a:r>
          </a:p>
        </p:txBody>
      </p:sp>
    </p:spTree>
    <p:extLst>
      <p:ext uri="{BB962C8B-B14F-4D97-AF65-F5344CB8AC3E}">
        <p14:creationId xmlns:p14="http://schemas.microsoft.com/office/powerpoint/2010/main" val="321374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217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Слово. Словосочетание. Предложение.</vt:lpstr>
      <vt:lpstr>Сравни </vt:lpstr>
      <vt:lpstr>Проверь свою работу</vt:lpstr>
      <vt:lpstr>Презентация PowerPoint</vt:lpstr>
      <vt:lpstr>Найди отличие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Слово. Словосочетание. Предложение.</dc:title>
  <dc:creator>ИРИНА</dc:creator>
  <cp:lastModifiedBy>ИРИНА</cp:lastModifiedBy>
  <cp:revision>4</cp:revision>
  <dcterms:created xsi:type="dcterms:W3CDTF">2016-03-30T04:05:51Z</dcterms:created>
  <dcterms:modified xsi:type="dcterms:W3CDTF">2016-03-30T04:42:50Z</dcterms:modified>
</cp:coreProperties>
</file>