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2" r:id="rId5"/>
    <p:sldId id="264" r:id="rId6"/>
    <p:sldId id="266" r:id="rId7"/>
    <p:sldId id="267" r:id="rId8"/>
    <p:sldId id="269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umartour.kz/static/uploads/524aec294f23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42852"/>
            <a:ext cx="5715040" cy="6715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tunturisusi.com/sarvikuonot/kuv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cs627121.vk.me/v627121322/144d6/XLG9Tmy0ld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86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festival.1september.ru/articles/606991/presentation/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malunki.by/image/900x600/content/f/f-ani-069-540d756bca21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66" y="0"/>
            <a:ext cx="921546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foto-zverey.ru/zebry/zebra-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bookvaeshka.ru/wp-content/uploads/2012/04/Giraff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resize.rbl.ms/image?source=https%3A%2F%2Fassets.rbl.ms%2F1688857%2F1216x700.jpg&amp;size=2000%2C2000&amp;c=wgLFBO%2BJQqmw0P9B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www.leblogdusniper.com/wp-content/uploads/2010/12/Image_0011.Kenya_.Masai_Mara.Hippopotamu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malunki.by/image/900x600/content/f/f-ani-176-5451e45fe06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boombob.ru/img/picture/Apr/19/aa7a4c851024c8933bee267f9723fc59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xxx</dc:creator>
  <cp:lastModifiedBy>xxx</cp:lastModifiedBy>
  <cp:revision>15</cp:revision>
  <dcterms:created xsi:type="dcterms:W3CDTF">2016-03-27T08:06:28Z</dcterms:created>
  <dcterms:modified xsi:type="dcterms:W3CDTF">2016-10-23T17:43:25Z</dcterms:modified>
</cp:coreProperties>
</file>