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404664"/>
            <a:ext cx="6874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                         Вопросы к  итоговому зачёту по геометрии в 9 классе.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51520" y="1052736"/>
            <a:ext cx="8794139" cy="59093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1400" dirty="0" smtClean="0"/>
              <a:t>Дать определение вектора. Какой вектор называется нулевым?</a:t>
            </a:r>
          </a:p>
          <a:p>
            <a:pPr marL="342900" indent="-342900">
              <a:buAutoNum type="arabicPeriod"/>
            </a:pPr>
            <a:r>
              <a:rPr lang="ru-RU" sz="1400" dirty="0" smtClean="0"/>
              <a:t>Какие векторы называются коллинеарными, сонаправленными и противоположнонаправленными?</a:t>
            </a:r>
          </a:p>
          <a:p>
            <a:pPr marL="342900" indent="-342900">
              <a:buAutoNum type="arabicPeriod"/>
            </a:pPr>
            <a:r>
              <a:rPr lang="ru-RU" sz="1400" dirty="0" smtClean="0"/>
              <a:t>Какой вектор называется суммой двух векторов? Какие правила сложения векторов вы знаете?</a:t>
            </a:r>
          </a:p>
          <a:p>
            <a:pPr marL="342900" indent="-342900">
              <a:buAutoNum type="arabicPeriod"/>
            </a:pPr>
            <a:r>
              <a:rPr lang="ru-RU" sz="1400" dirty="0" smtClean="0"/>
              <a:t>Какой вектор называется противоположным данному?</a:t>
            </a:r>
          </a:p>
          <a:p>
            <a:pPr marL="342900" indent="-342900">
              <a:buAutoNum type="arabicPeriod"/>
            </a:pPr>
            <a:r>
              <a:rPr lang="ru-RU" sz="1400" dirty="0" smtClean="0"/>
              <a:t>Что такое средняя линия трапеции? Сформулируйте теорему о средней линии трапеции.</a:t>
            </a:r>
          </a:p>
          <a:p>
            <a:pPr marL="342900" indent="-342900">
              <a:buAutoNum type="arabicPeriod"/>
            </a:pPr>
            <a:r>
              <a:rPr lang="ru-RU" sz="1400" dirty="0" smtClean="0"/>
              <a:t>Что такое радиус-вектор </a:t>
            </a:r>
            <a:r>
              <a:rPr lang="ru-RU" sz="1400" dirty="0" smtClean="0"/>
              <a:t>?</a:t>
            </a:r>
            <a:endParaRPr lang="en-US" sz="1400" dirty="0" smtClean="0"/>
          </a:p>
          <a:p>
            <a:pPr marL="342900" indent="-342900">
              <a:buAutoNum type="arabicPeriod"/>
            </a:pPr>
            <a:r>
              <a:rPr lang="ru-RU" sz="1400" dirty="0" smtClean="0"/>
              <a:t>Формула для вычисления координат середины отрезка по координатам его концов.</a:t>
            </a:r>
          </a:p>
          <a:p>
            <a:pPr marL="342900" indent="-342900">
              <a:buAutoNum type="arabicPeriod"/>
            </a:pPr>
            <a:r>
              <a:rPr lang="ru-RU" sz="1400" dirty="0" smtClean="0"/>
              <a:t>Формула для вычисления </a:t>
            </a:r>
            <a:r>
              <a:rPr lang="ru-RU" sz="1400" smtClean="0"/>
              <a:t>длины </a:t>
            </a:r>
            <a:r>
              <a:rPr lang="ru-RU" sz="1400" smtClean="0"/>
              <a:t>вектора </a:t>
            </a:r>
            <a:r>
              <a:rPr lang="ru-RU" sz="1400" dirty="0" smtClean="0"/>
              <a:t>по его координатам.</a:t>
            </a:r>
          </a:p>
          <a:p>
            <a:pPr marL="342900" indent="-342900">
              <a:buAutoNum type="arabicPeriod"/>
            </a:pPr>
            <a:r>
              <a:rPr lang="ru-RU" sz="1400" dirty="0" smtClean="0"/>
              <a:t>Формула для вычисления расстояния между двумя точками по их координатам.</a:t>
            </a:r>
          </a:p>
          <a:p>
            <a:pPr marL="342900" indent="-342900">
              <a:buAutoNum type="arabicPeriod"/>
            </a:pPr>
            <a:r>
              <a:rPr lang="ru-RU" sz="1400" dirty="0" smtClean="0"/>
              <a:t>Уравнение прямой. Привести примеры.</a:t>
            </a:r>
          </a:p>
          <a:p>
            <a:pPr marL="342900" indent="-342900">
              <a:buAutoNum type="arabicPeriod"/>
            </a:pPr>
            <a:r>
              <a:rPr lang="ru-RU" sz="1400" dirty="0" smtClean="0"/>
              <a:t>Уравнение окружности данного радиуса с центром в данной точке.</a:t>
            </a:r>
          </a:p>
          <a:p>
            <a:pPr marL="342900" indent="-342900">
              <a:buAutoNum type="arabicPeriod"/>
            </a:pPr>
            <a:r>
              <a:rPr lang="ru-RU" sz="1400" dirty="0" smtClean="0"/>
              <a:t>Основное тригонометрическое тождество.</a:t>
            </a:r>
          </a:p>
          <a:p>
            <a:pPr marL="342900" indent="-342900">
              <a:buAutoNum type="arabicPeriod"/>
            </a:pPr>
            <a:r>
              <a:rPr lang="ru-RU" sz="1400" dirty="0" smtClean="0"/>
              <a:t>Сформулируйте теорему о площади треугольника через синус угла. Формула.</a:t>
            </a:r>
          </a:p>
          <a:p>
            <a:pPr marL="342900" indent="-342900">
              <a:buAutoNum type="arabicPeriod"/>
            </a:pPr>
            <a:r>
              <a:rPr lang="ru-RU" sz="1400" dirty="0" smtClean="0"/>
              <a:t>Сформулируйте теорему синусов. Формула.</a:t>
            </a:r>
          </a:p>
          <a:p>
            <a:pPr marL="342900" indent="-342900">
              <a:buAutoNum type="arabicPeriod"/>
            </a:pPr>
            <a:r>
              <a:rPr lang="ru-RU" sz="1400" dirty="0" smtClean="0"/>
              <a:t>Сформулируйте теорему косинусов. Формула.</a:t>
            </a:r>
          </a:p>
          <a:p>
            <a:pPr marL="342900" indent="-342900">
              <a:buAutoNum type="arabicPeriod"/>
            </a:pPr>
            <a:r>
              <a:rPr lang="ru-RU" sz="1400" dirty="0" smtClean="0"/>
              <a:t>Что такое скалярное произведение двух векторов. Формула.</a:t>
            </a:r>
          </a:p>
          <a:p>
            <a:pPr marL="342900" indent="-342900">
              <a:buAutoNum type="arabicPeriod"/>
            </a:pPr>
            <a:r>
              <a:rPr lang="ru-RU" sz="1400" dirty="0" smtClean="0"/>
              <a:t>В каком случае скалярное произведение равно нулю; больше нуля; меньше нуля?</a:t>
            </a:r>
          </a:p>
          <a:p>
            <a:pPr marL="342900" indent="-342900">
              <a:buAutoNum type="arabicPeriod"/>
            </a:pPr>
            <a:r>
              <a:rPr lang="ru-RU" sz="1400" dirty="0" smtClean="0"/>
              <a:t>Какой многоугольник называется правильным. Приведите примеры.</a:t>
            </a:r>
          </a:p>
          <a:p>
            <a:pPr marL="342900" indent="-342900">
              <a:buAutoNum type="arabicPeriod"/>
            </a:pPr>
            <a:r>
              <a:rPr lang="ru-RU" sz="1400" dirty="0" smtClean="0"/>
              <a:t>Формула для вычисления площади правильного многоугольника  через его периметр.</a:t>
            </a:r>
          </a:p>
          <a:p>
            <a:pPr marL="342900" indent="-342900">
              <a:buAutoNum type="arabicPeriod"/>
            </a:pPr>
            <a:r>
              <a:rPr lang="ru-RU" sz="1400" dirty="0" smtClean="0"/>
              <a:t>Формулы для нахождения стороны правильного многоугольника </a:t>
            </a:r>
            <a:r>
              <a:rPr lang="ru-RU" sz="1400" dirty="0"/>
              <a:t>и</a:t>
            </a:r>
            <a:r>
              <a:rPr lang="ru-RU" sz="1400" dirty="0" smtClean="0"/>
              <a:t> радиуса вписанной в него окружности.</a:t>
            </a:r>
          </a:p>
          <a:p>
            <a:pPr marL="342900" indent="-342900">
              <a:buAutoNum type="arabicPeriod"/>
            </a:pPr>
            <a:r>
              <a:rPr lang="ru-RU" sz="1400" dirty="0" smtClean="0"/>
              <a:t>Как выражаются стороны правильного треугольника, квадрата, и шестиугольника через радиус описанной  </a:t>
            </a:r>
          </a:p>
          <a:p>
            <a:r>
              <a:rPr lang="ru-RU" sz="1400" dirty="0"/>
              <a:t> </a:t>
            </a:r>
            <a:r>
              <a:rPr lang="ru-RU" sz="1400" dirty="0" smtClean="0"/>
              <a:t>           окружности?</a:t>
            </a:r>
          </a:p>
          <a:p>
            <a:pPr marL="342900" indent="-342900">
              <a:buAutoNum type="arabicPeriod" startAt="22"/>
            </a:pPr>
            <a:r>
              <a:rPr lang="ru-RU" sz="1400" dirty="0" smtClean="0"/>
              <a:t>Формулы для вычисления длины окружности и длины дуги окружности.</a:t>
            </a:r>
          </a:p>
          <a:p>
            <a:pPr marL="342900" indent="-342900">
              <a:buAutoNum type="arabicPeriod" startAt="22"/>
            </a:pPr>
            <a:r>
              <a:rPr lang="ru-RU" sz="1400" dirty="0" smtClean="0"/>
              <a:t>Формулы для вычисления площади круга и площади кругового сектора. Определение кругового сектора.</a:t>
            </a:r>
          </a:p>
          <a:p>
            <a:pPr marL="342900" indent="-342900">
              <a:buAutoNum type="arabicPeriod" startAt="22"/>
            </a:pPr>
            <a:r>
              <a:rPr lang="ru-RU" sz="1400" dirty="0" smtClean="0"/>
              <a:t>Что такое движение плоскости?  Виды движения.</a:t>
            </a:r>
          </a:p>
          <a:p>
            <a:pPr marL="342900" indent="-342900">
              <a:buAutoNum type="arabicPeriod"/>
            </a:pP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92571220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242</Words>
  <Application>Microsoft Office PowerPoint</Application>
  <PresentationFormat>Экран (4:3)</PresentationFormat>
  <Paragraphs>26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Алена</dc:creator>
  <cp:lastModifiedBy>Olga</cp:lastModifiedBy>
  <cp:revision>7</cp:revision>
  <dcterms:created xsi:type="dcterms:W3CDTF">2011-04-03T18:18:22Z</dcterms:created>
  <dcterms:modified xsi:type="dcterms:W3CDTF">2016-11-05T17:32:09Z</dcterms:modified>
</cp:coreProperties>
</file>