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60" r:id="rId4"/>
    <p:sldId id="261" r:id="rId5"/>
    <p:sldId id="259" r:id="rId6"/>
    <p:sldId id="262" r:id="rId7"/>
    <p:sldId id="263" r:id="rId8"/>
    <p:sldId id="264" r:id="rId9"/>
    <p:sldId id="266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00FFFF"/>
    <a:srgbClr val="FF3300"/>
    <a:srgbClr val="DAADA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324" autoAdjust="0"/>
    <p:restoredTop sz="86380" autoAdjust="0"/>
  </p:normalViewPr>
  <p:slideViewPr>
    <p:cSldViewPr>
      <p:cViewPr varScale="1">
        <p:scale>
          <a:sx n="73" d="100"/>
          <a:sy n="73" d="100"/>
        </p:scale>
        <p:origin x="-126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5302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«Малые Олимпийские игры»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Photo\olimpic_talismans-2014\олимпиада_Сочи-20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468237" y="1935163"/>
            <a:ext cx="6207525" cy="45656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5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Торжественное закрытие малых Олимпийских игр</a:t>
            </a:r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2357430"/>
            <a:ext cx="4015980" cy="3301802"/>
          </a:xfrm>
          <a:prstGeom prst="rect">
            <a:avLst/>
          </a:prstGeom>
          <a:ln w="2286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266" name="Picture 2" descr="E:\Новая папка (2)\114PHOTO\SAM_115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2857496"/>
            <a:ext cx="3995766" cy="3053912"/>
          </a:xfrm>
          <a:prstGeom prst="rect">
            <a:avLst/>
          </a:prstGeom>
          <a:ln w="228600" cap="sq" cmpd="thickThin">
            <a:solidFill>
              <a:srgbClr val="00FFFF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u="sng" dirty="0" smtClean="0">
                <a:latin typeface="Times New Roman" pitchFamily="18" charset="0"/>
                <a:cs typeface="Times New Roman" pitchFamily="18" charset="0"/>
              </a:rPr>
              <a:t>3-й этап  – заключительный</a:t>
            </a:r>
            <a:endParaRPr lang="ru-RU" sz="48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181484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подведение итогов;</a:t>
            </a:r>
          </a:p>
          <a:p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размещение информации по итогам малых Олимпийских игр на сайте ДОУ.</a:t>
            </a:r>
            <a:endParaRPr lang="ru-RU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674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    </a:t>
            </a:r>
            <a:r>
              <a:rPr lang="ru-RU" sz="4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Спорт становится средством воспитания тогда, когда он – любимое занятие каждого.</a:t>
            </a:r>
          </a:p>
          <a:p>
            <a:pPr algn="r">
              <a:buNone/>
            </a:pPr>
            <a:r>
              <a:rPr lang="ru-RU" sz="4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В.А. Сухомлинский</a:t>
            </a:r>
            <a:endParaRPr lang="ru-RU" sz="4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7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5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5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5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начальных представлений об истории олимпийского движения;</a:t>
            </a:r>
          </a:p>
          <a:p>
            <a:r>
              <a:rPr lang="ru-RU" sz="5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у детей интереса к  ХХII зимним Олимпийским играм в Сочи,   важнейшим событиям в современной России;  </a:t>
            </a:r>
          </a:p>
          <a:p>
            <a:r>
              <a:rPr lang="ru-RU" sz="5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приобщение детей  к традициям большого спорта, повышение интереса к физической культуре и здоровому образу жизни.</a:t>
            </a:r>
          </a:p>
          <a:p>
            <a:pPr algn="just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59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5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воспитывать волевые качества, целеустремленность, организованность, трудолюбие, инициативность, развивать стремление к победе и уверенность в своих силах;</a:t>
            </a:r>
          </a:p>
          <a:p>
            <a:r>
              <a:rPr lang="ru-RU" sz="5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учить не только получать радость от своих результатов, но и переживать за товарищей.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/>
          </a:bodyPr>
          <a:lstStyle/>
          <a:p>
            <a:pPr algn="ctr"/>
            <a:r>
              <a:rPr lang="ru-RU" sz="4800" b="1" u="sng" dirty="0" smtClean="0">
                <a:latin typeface="Times New Roman" pitchFamily="18" charset="0"/>
                <a:cs typeface="Times New Roman" pitchFamily="18" charset="0"/>
              </a:rPr>
              <a:t>1-й этап - подготовительный</a:t>
            </a:r>
            <a:endParaRPr lang="ru-RU" sz="4800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Лопатина\SAM_401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2071678"/>
            <a:ext cx="3905277" cy="2928958"/>
          </a:xfrm>
          <a:prstGeom prst="rect">
            <a:avLst/>
          </a:prstGeom>
          <a:ln w="228600" cap="sq" cmpd="thickThin">
            <a:solidFill>
              <a:srgbClr val="FF66FF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7" name="Picture 3" descr="E:\Лопатина\SAM_403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3286124"/>
            <a:ext cx="3967162" cy="2975372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9" name="Picture 5" descr="http://hot-list.ru/upload/image/news-pic/2011-02-27-talisman-paralimp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57884" y="1571612"/>
            <a:ext cx="1857388" cy="1384599"/>
          </a:xfrm>
          <a:prstGeom prst="rect">
            <a:avLst/>
          </a:prstGeom>
          <a:noFill/>
        </p:spPr>
      </p:pic>
      <p:pic>
        <p:nvPicPr>
          <p:cNvPr id="8" name="Picture 5" descr="http://hot-list.ru/upload/image/news-pic/2011-02-27-talisman-paralimp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728" y="5286388"/>
            <a:ext cx="1857388" cy="13845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u="sng" dirty="0" smtClean="0">
                <a:latin typeface="Times New Roman" pitchFamily="18" charset="0"/>
                <a:cs typeface="Times New Roman" pitchFamily="18" charset="0"/>
              </a:rPr>
              <a:t>2-й этап - основной</a:t>
            </a:r>
            <a:endParaRPr lang="ru-RU" sz="4800" b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E:\Новая папка (2)\SAM_08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9478" y="1935163"/>
            <a:ext cx="8045043" cy="43894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5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/>
              <a:t>Торжественная церемония открытия малых Олимпийских игр</a:t>
            </a:r>
            <a:endParaRPr lang="ru-RU" sz="40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Поднятие  флага</a:t>
            </a:r>
            <a:endParaRPr lang="ru-RU" sz="3200" dirty="0">
              <a:solidFill>
                <a:srgbClr val="00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854863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Танец «Сиртаки»</a:t>
            </a: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E:\Новая папка (2)\SAM_082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6314" y="3143248"/>
            <a:ext cx="3929090" cy="3214710"/>
          </a:xfrm>
          <a:prstGeom prst="rect">
            <a:avLst/>
          </a:prstGeom>
          <a:ln w="228600" cap="sq" cmpd="thickThin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2" name="Picture 7" descr="E:\Новая папка (2)\SAM_081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2922786"/>
            <a:ext cx="4000528" cy="3030141"/>
          </a:xfrm>
          <a:prstGeom prst="rect">
            <a:avLst/>
          </a:prstGeom>
          <a:ln w="228600" cap="sq" cmpd="thickThin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889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1142984"/>
            <a:ext cx="4040188" cy="785818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Зажжение огня</a:t>
            </a:r>
            <a:endParaRPr lang="ru-RU" sz="28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14876" y="2214553"/>
            <a:ext cx="4041775" cy="357191"/>
          </a:xfrm>
        </p:spPr>
        <p:txBody>
          <a:bodyPr>
            <a:noAutofit/>
          </a:bodyPr>
          <a:lstStyle/>
          <a:p>
            <a:pPr algn="ctr"/>
            <a:endParaRPr lang="ru-RU" sz="2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Фото на память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E:\Новая папка (2)\SAM_083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143116"/>
            <a:ext cx="4040188" cy="3030141"/>
          </a:xfrm>
          <a:prstGeom prst="rect">
            <a:avLst/>
          </a:prstGeom>
          <a:ln w="228600" cap="sq" cmpd="thickThin">
            <a:solidFill>
              <a:schemeClr val="accent4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123" name="Picture 3" descr="E:\Новая папка (2)\SAM_084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3286124"/>
            <a:ext cx="4041775" cy="3031331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124" name="Picture 4" descr="E:\Photo\olimpic_talismans-2014\эмблема_Сочи-2014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2066" y="857232"/>
            <a:ext cx="3048006" cy="1341123"/>
          </a:xfrm>
          <a:prstGeom prst="rect">
            <a:avLst/>
          </a:prstGeom>
          <a:noFill/>
        </p:spPr>
      </p:pic>
      <p:pic>
        <p:nvPicPr>
          <p:cNvPr id="7176" name="Picture 8" descr="http://im6-tub-ru.yandex.net/i?id=113292669-04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5429250"/>
            <a:ext cx="1190625" cy="1428750"/>
          </a:xfrm>
          <a:prstGeom prst="rect">
            <a:avLst/>
          </a:prstGeom>
          <a:noFill/>
        </p:spPr>
      </p:pic>
      <p:pic>
        <p:nvPicPr>
          <p:cNvPr id="7178" name="Picture 10" descr="http://im6-tub-ru.yandex.net/i?id=113292669-04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66" y="5429250"/>
            <a:ext cx="1190625" cy="1428750"/>
          </a:xfrm>
          <a:prstGeom prst="rect">
            <a:avLst/>
          </a:prstGeom>
          <a:noFill/>
        </p:spPr>
      </p:pic>
      <p:pic>
        <p:nvPicPr>
          <p:cNvPr id="7180" name="Picture 12" descr="http://im6-tub-ru.yandex.net/i?id=113292669-04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12" y="5429250"/>
            <a:ext cx="1190625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4043362" cy="86752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Соревнования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3971924" cy="65935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Прыжок в длину с места</a:t>
            </a:r>
            <a:endParaRPr lang="ru-RU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857752" y="1000108"/>
            <a:ext cx="4041775" cy="57150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66FF"/>
                </a:solidFill>
                <a:latin typeface="Times New Roman" pitchFamily="18" charset="0"/>
                <a:cs typeface="Times New Roman" pitchFamily="18" charset="0"/>
              </a:rPr>
              <a:t>Бросок набивного мяча</a:t>
            </a:r>
            <a:endParaRPr lang="ru-RU" sz="2800" dirty="0">
              <a:solidFill>
                <a:srgbClr val="FF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E:\Новая папка (2)\114PHOTO\SAM_106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6314" y="1857364"/>
            <a:ext cx="4041775" cy="3031331"/>
          </a:xfrm>
          <a:prstGeom prst="rect">
            <a:avLst/>
          </a:prstGeom>
          <a:ln w="228600" cap="sq" cmpd="thickThin">
            <a:solidFill>
              <a:srgbClr val="FF66FF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172" name="Picture 4" descr="E:\Новая папка (2)\SAM_0868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2857496"/>
            <a:ext cx="4454566" cy="3071834"/>
          </a:xfrm>
          <a:prstGeom prst="rect">
            <a:avLst/>
          </a:prstGeom>
          <a:ln w="2286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173" name="Picture 5" descr="E:\Photo\olimpic_talismans-2014\талисманы_медведь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43702" y="4071942"/>
            <a:ext cx="1928826" cy="25702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31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1000108"/>
            <a:ext cx="4040188" cy="659352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Челночный бег</a:t>
            </a:r>
            <a:endParaRPr lang="ru-RU" sz="3200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86314" y="1428736"/>
            <a:ext cx="4041775" cy="654843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66FF"/>
                </a:solidFill>
                <a:latin typeface="Times New Roman" pitchFamily="18" charset="0"/>
                <a:cs typeface="Times New Roman" pitchFamily="18" charset="0"/>
              </a:rPr>
              <a:t>Плавание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http://korablick.ucoz.ru/fizruk/SAM_1021.jpg"/>
          <p:cNvPicPr>
            <a:picLocks noGrp="1"/>
          </p:cNvPicPr>
          <p:nvPr>
            <p:ph sz="quarter" idx="4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57752" y="2285992"/>
            <a:ext cx="4000528" cy="3108640"/>
          </a:xfrm>
          <a:prstGeom prst="rect">
            <a:avLst/>
          </a:prstGeom>
          <a:ln w="228600" cap="sq" cmpd="thickThin">
            <a:solidFill>
              <a:srgbClr val="FF66FF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Содержимое 7" descr="http://korablick.ucoz.ru/fizruk/SAM_0992.jpg"/>
          <p:cNvPicPr>
            <a:picLocks noGrp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1857364"/>
            <a:ext cx="4000528" cy="3106623"/>
          </a:xfrm>
          <a:prstGeom prst="rect">
            <a:avLst/>
          </a:prstGeom>
          <a:ln w="228600" cap="sq" cmpd="thickThin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194" name="Picture 2" descr="E:\Photo\olimpic_talismans-2014\талисманы_леопард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4286232"/>
            <a:ext cx="2478203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114932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Награждение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2" descr="E:\Новая папка (2)\114PHOTO\SAM_110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2214555"/>
            <a:ext cx="4000528" cy="3000396"/>
          </a:xfrm>
          <a:prstGeom prst="rect">
            <a:avLst/>
          </a:prstGeom>
          <a:ln w="228600" cap="sq" cmpd="thickThin">
            <a:solidFill>
              <a:schemeClr val="accent4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42" name="Picture 2" descr="E:\Новая папка (2)\114PHOTO\SAM_111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3286124"/>
            <a:ext cx="4041775" cy="3031331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43" name="Picture 3" descr="E:\Photo\olimpic_talismans-2014\талисманы_зайка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57818" y="428604"/>
            <a:ext cx="1785950" cy="2657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663</TotalTime>
  <Words>169</Words>
  <PresentationFormat>Экран (4:3)</PresentationFormat>
  <Paragraphs>29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«Малые Олимпийские игры»</vt:lpstr>
      <vt:lpstr>Слайд 2</vt:lpstr>
      <vt:lpstr>1-й этап - подготовительный</vt:lpstr>
      <vt:lpstr>2-й этап - основной</vt:lpstr>
      <vt:lpstr>Торжественная церемония открытия малых Олимпийских игр</vt:lpstr>
      <vt:lpstr>Слайд 6</vt:lpstr>
      <vt:lpstr>Соревнования</vt:lpstr>
      <vt:lpstr>Слайд 8</vt:lpstr>
      <vt:lpstr>Награждение</vt:lpstr>
      <vt:lpstr>Торжественное закрытие малых Олимпийских игр</vt:lpstr>
      <vt:lpstr>3-й этап  – заключительный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админ</cp:lastModifiedBy>
  <cp:revision>41</cp:revision>
  <dcterms:created xsi:type="dcterms:W3CDTF">2014-04-22T09:33:39Z</dcterms:created>
  <dcterms:modified xsi:type="dcterms:W3CDTF">2016-11-17T15:23:13Z</dcterms:modified>
</cp:coreProperties>
</file>