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33CC33"/>
    <a:srgbClr val="A2E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71" autoAdjust="0"/>
  </p:normalViewPr>
  <p:slideViewPr>
    <p:cSldViewPr>
      <p:cViewPr varScale="1">
        <p:scale>
          <a:sx n="92" d="100"/>
          <a:sy n="92" d="100"/>
        </p:scale>
        <p:origin x="-11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1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62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3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32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61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379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534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88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93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31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A2E14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59796-F136-4307-97C7-32A4D8BD916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238D9-01F9-49AC-A7B4-377DDAB4D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5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4.png"/><Relationship Id="rId7" Type="http://schemas.openxmlformats.org/officeDocument/2006/relationships/image" Target="../media/image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9.wdp"/><Relationship Id="rId11" Type="http://schemas.microsoft.com/office/2007/relationships/hdphoto" Target="../media/hdphoto21.wdp"/><Relationship Id="rId5" Type="http://schemas.openxmlformats.org/officeDocument/2006/relationships/image" Target="../media/image25.png"/><Relationship Id="rId10" Type="http://schemas.openxmlformats.org/officeDocument/2006/relationships/image" Target="../media/image27.png"/><Relationship Id="rId4" Type="http://schemas.microsoft.com/office/2007/relationships/hdphoto" Target="../media/hdphoto18.wdp"/><Relationship Id="rId9" Type="http://schemas.microsoft.com/office/2007/relationships/hdphoto" Target="../media/hdphoto20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microsoft.com/office/2007/relationships/hdphoto" Target="../media/hdphoto8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microsoft.com/office/2007/relationships/hdphoto" Target="../media/hdphoto5.wdp"/><Relationship Id="rId10" Type="http://schemas.microsoft.com/office/2007/relationships/hdphoto" Target="../media/hdphoto7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microsoft.com/office/2007/relationships/hdphoto" Target="../media/hdphoto9.wdp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microsoft.com/office/2007/relationships/hdphoto" Target="../media/hdphoto10.wd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microsoft.com/office/2007/relationships/hdphoto" Target="../media/hdphoto15.wdp"/><Relationship Id="rId11" Type="http://schemas.microsoft.com/office/2007/relationships/hdphoto" Target="../media/hdphoto17.wdp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microsoft.com/office/2007/relationships/hdphoto" Target="../media/hdphoto14.wdp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332656"/>
            <a:ext cx="8784976" cy="187220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Unit 6.</a:t>
            </a:r>
            <a:b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I make bread every day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4" name="Picture 6" descr="http://www.comune.casale-monferrato.al.it/flex/images/3/5/1/D.fdf03333009bd9ed1431/camerier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1782" y1="7600" x2="71782" y2="7600"/>
                        <a14:foregroundMark x1="71782" y1="7600" x2="71782" y2="7600"/>
                        <a14:foregroundMark x1="44554" y1="14000" x2="44554" y2="1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208292"/>
            <a:ext cx="3620157" cy="448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6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tws.co.uk/images/chie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941" y="-10635"/>
            <a:ext cx="1326951" cy="174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chool38.admsurgut.ru/images/85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54" b="96829" l="2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9279" y="-159032"/>
            <a:ext cx="1656642" cy="22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kolorado.ru/images/products/5/54/541/54151/58_1_6_design_s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87640">
                        <a14:foregroundMark x1="41011" y1="10577" x2="47753" y2="14904"/>
                        <a14:foregroundMark x1="39326" y1="18750" x2="39326" y2="18750"/>
                        <a14:foregroundMark x1="29213" y1="18750" x2="29213" y2="18750"/>
                        <a14:foregroundMark x1="30899" y1="9615" x2="30899" y2="9615"/>
                        <a14:foregroundMark x1="30899" y1="9615" x2="30899" y2="9615"/>
                        <a14:foregroundMark x1="37079" y1="9615" x2="37079" y2="9615"/>
                        <a14:foregroundMark x1="29775" y1="13462" x2="29775" y2="134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8909" y="75161"/>
            <a:ext cx="1536697" cy="179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activerain.com/image_store/uploads/6/9/0/7/1/ar117978711517096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796" y="4434185"/>
            <a:ext cx="2451229" cy="161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www.art-saloon.ru/big/item_371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600" l="0" r="100000">
                        <a14:foregroundMark x1="76647" y1="48000" x2="76647" y2="4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123" y="2915024"/>
            <a:ext cx="1368152" cy="204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cs303503.userapi.com/v303503815/572f/RGr4pMiQsbk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563" l="828" r="100000">
                        <a14:foregroundMark x1="32947" y1="27729" x2="32947" y2="27729"/>
                        <a14:backgroundMark x1="32947" y1="1528" x2="32947" y2="1528"/>
                        <a14:backgroundMark x1="36589" y1="1310" x2="36589" y2="1310"/>
                        <a14:backgroundMark x1="44536" y1="873" x2="44536" y2="873"/>
                        <a14:backgroundMark x1="41225" y1="873" x2="41225" y2="873"/>
                        <a14:backgroundMark x1="99007" y1="69651" x2="99007" y2="69651"/>
                        <a14:backgroundMark x1="30795" y1="873" x2="30795" y2="873"/>
                        <a14:backgroundMark x1="30795" y1="873" x2="30795" y2="873"/>
                        <a14:backgroundMark x1="48013" y1="873" x2="48013" y2="873"/>
                        <a14:backgroundMark x1="33940" y1="655" x2="33940" y2="655"/>
                        <a14:backgroundMark x1="33940" y1="655" x2="33940" y2="655"/>
                        <a14:backgroundMark x1="30132" y1="1310" x2="30132" y2="1310"/>
                        <a14:backgroundMark x1="38742" y1="655" x2="38742" y2="655"/>
                        <a14:backgroundMark x1="99172" y1="72926" x2="99172" y2="72926"/>
                        <a14:backgroundMark x1="99172" y1="72926" x2="99172" y2="729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6442" y="2696360"/>
            <a:ext cx="2736304" cy="20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>
            <a:spLocks noGrp="1"/>
          </p:cNvSpPr>
          <p:nvPr/>
        </p:nvSpPr>
        <p:spPr bwMode="auto">
          <a:xfrm>
            <a:off x="5029200" y="2095553"/>
            <a:ext cx="4015680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doctors give/gives medicine</a:t>
            </a: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Заголовок 1"/>
          <p:cNvSpPr>
            <a:spLocks noGrp="1"/>
          </p:cNvSpPr>
          <p:nvPr/>
        </p:nvSpPr>
        <p:spPr bwMode="auto">
          <a:xfrm>
            <a:off x="-51255" y="1698776"/>
            <a:ext cx="3808512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policeman help/</a:t>
            </a:r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hepls</a:t>
            </a: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people.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 never gets/get lost.</a:t>
            </a: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Заголовок 1"/>
          <p:cNvSpPr>
            <a:spLocks noGrp="1"/>
          </p:cNvSpPr>
          <p:nvPr/>
        </p:nvSpPr>
        <p:spPr bwMode="auto">
          <a:xfrm>
            <a:off x="4562154" y="3126550"/>
            <a:ext cx="4496871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am a teacher.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always give/giving homework</a:t>
            </a: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Заголовок 1"/>
          <p:cNvSpPr>
            <a:spLocks noGrp="1"/>
          </p:cNvSpPr>
          <p:nvPr/>
        </p:nvSpPr>
        <p:spPr bwMode="auto">
          <a:xfrm>
            <a:off x="0" y="5074333"/>
            <a:ext cx="4761384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baker make/makes bread every day</a:t>
            </a: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Заголовок 1"/>
          <p:cNvSpPr>
            <a:spLocks noGrp="1"/>
          </p:cNvSpPr>
          <p:nvPr/>
        </p:nvSpPr>
        <p:spPr bwMode="auto">
          <a:xfrm>
            <a:off x="2533327" y="5886873"/>
            <a:ext cx="6201073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taxi driver don’t drives/doesn’t drive a tractor</a:t>
            </a: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Заголовок 1"/>
          <p:cNvSpPr>
            <a:spLocks noGrp="1"/>
          </p:cNvSpPr>
          <p:nvPr/>
        </p:nvSpPr>
        <p:spPr bwMode="auto">
          <a:xfrm>
            <a:off x="4133423" y="566737"/>
            <a:ext cx="3275856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am a gardener.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waters/water the flowers</a:t>
            </a: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899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Pronunciation Warm-Up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792088" cy="79208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[z]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512" y="3429000"/>
            <a:ext cx="72008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[s]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4941168"/>
            <a:ext cx="86409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[</a:t>
            </a:r>
            <a:r>
              <a:rPr lang="en-US" sz="40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ɪ</a:t>
            </a: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z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]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093144" y="1837359"/>
            <a:ext cx="196668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wat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907704" y="1836412"/>
            <a:ext cx="80332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er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915816" y="1844824"/>
            <a:ext cx="151216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go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280716" y="1827532"/>
            <a:ext cx="1803452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liste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065644" y="1844824"/>
            <a:ext cx="167470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rea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7707556" y="1844824"/>
            <a:ext cx="154496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sin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478232" y="1844824"/>
            <a:ext cx="54893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197662" y="1827415"/>
            <a:ext cx="61589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790600" y="1862795"/>
            <a:ext cx="64807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8357360" y="1844824"/>
            <a:ext cx="57606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7177312" y="3429000"/>
            <a:ext cx="1756112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ho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868144" y="3432259"/>
            <a:ext cx="139739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ea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2841361" y="3429000"/>
            <a:ext cx="165863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wor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4451210" y="3432259"/>
            <a:ext cx="13449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li 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1109686" y="3429000"/>
            <a:ext cx="1601342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7740352" y="3429000"/>
            <a:ext cx="80332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6397282" y="3442648"/>
            <a:ext cx="526183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4749492" y="3429000"/>
            <a:ext cx="80332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ke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Объект 2"/>
          <p:cNvSpPr txBox="1">
            <a:spLocks/>
          </p:cNvSpPr>
          <p:nvPr/>
        </p:nvSpPr>
        <p:spPr>
          <a:xfrm>
            <a:off x="3669372" y="3429000"/>
            <a:ext cx="80332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1752452" y="3432259"/>
            <a:ext cx="80332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ke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4936310" y="5805264"/>
            <a:ext cx="196668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mi 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Объект 2"/>
          <p:cNvSpPr txBox="1">
            <a:spLocks/>
          </p:cNvSpPr>
          <p:nvPr/>
        </p:nvSpPr>
        <p:spPr>
          <a:xfrm>
            <a:off x="2104346" y="5805264"/>
            <a:ext cx="196668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his 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5965891" y="4941168"/>
            <a:ext cx="229749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mun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3478232" y="4941168"/>
            <a:ext cx="196668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tea   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Объект 2"/>
          <p:cNvSpPr txBox="1">
            <a:spLocks/>
          </p:cNvSpPr>
          <p:nvPr/>
        </p:nvSpPr>
        <p:spPr>
          <a:xfrm>
            <a:off x="1170770" y="4941168"/>
            <a:ext cx="1889062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wa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s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5521752" y="5805264"/>
            <a:ext cx="80332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xe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2746916" y="5805264"/>
            <a:ext cx="80332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se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6951666" y="4927520"/>
            <a:ext cx="101835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che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4177643" y="4927520"/>
            <a:ext cx="1001485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che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810646" y="4941168"/>
            <a:ext cx="103316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she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7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2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20"/>
                            </p:stCondLst>
                            <p:childTnLst>
                              <p:par>
                                <p:cTn id="1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20"/>
                            </p:stCondLst>
                            <p:childTnLst>
                              <p:par>
                                <p:cTn id="2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20"/>
                            </p:stCondLst>
                            <p:childTnLst>
                              <p:par>
                                <p:cTn id="2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0"/>
                            </p:stCondLst>
                            <p:childTnLst>
                              <p:par>
                                <p:cTn id="36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20"/>
                            </p:stCondLst>
                            <p:childTnLst>
                              <p:par>
                                <p:cTn id="41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40"/>
                            </p:stCondLst>
                            <p:childTnLst>
                              <p:par>
                                <p:cTn id="46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40"/>
                            </p:stCondLst>
                            <p:childTnLst>
                              <p:par>
                                <p:cTn id="51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40"/>
                            </p:stCondLst>
                            <p:childTnLst>
                              <p:par>
                                <p:cTn id="62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80"/>
                            </p:stCondLst>
                            <p:childTnLst>
                              <p:par>
                                <p:cTn id="67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20"/>
                            </p:stCondLst>
                            <p:childTnLst>
                              <p:par>
                                <p:cTn id="72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40"/>
                            </p:stCondLst>
                            <p:childTnLst>
                              <p:par>
                                <p:cTn id="77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17" grpId="0"/>
      <p:bldP spid="18" grpId="0"/>
      <p:bldP spid="24" grpId="0"/>
      <p:bldP spid="25" grpId="0"/>
      <p:bldP spid="26" grpId="0"/>
      <p:bldP spid="27" grpId="0"/>
      <p:bldP spid="28" grpId="0"/>
      <p:bldP spid="34" grpId="0"/>
      <p:bldP spid="35" grpId="0"/>
      <p:bldP spid="36" grpId="0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tws.co.uk/images/chie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362" y="2802613"/>
            <a:ext cx="247077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olorado.ru/images/products/5/54/541/54151/58_1_6_design_sm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87640">
                        <a14:foregroundMark x1="41011" y1="10577" x2="47753" y2="14904"/>
                        <a14:foregroundMark x1="39326" y1="18750" x2="39326" y2="18750"/>
                        <a14:foregroundMark x1="29213" y1="18750" x2="29213" y2="18750"/>
                        <a14:foregroundMark x1="30899" y1="9615" x2="30899" y2="9615"/>
                        <a14:foregroundMark x1="30899" y1="9615" x2="30899" y2="9615"/>
                        <a14:foregroundMark x1="37079" y1="9615" x2="37079" y2="9615"/>
                        <a14:foregroundMark x1="29775" y1="13462" x2="29775" y2="134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318" y="188640"/>
            <a:ext cx="2304257" cy="269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ctiverain.com/image_store/uploads/6/9/0/7/1/ar117978711517096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9805"/>
            <a:ext cx="3546064" cy="233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rt-saloon.ru/big/item_37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600" l="0" r="100000">
                        <a14:foregroundMark x1="76647" y1="48000" x2="76647" y2="4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7609" y="3696269"/>
            <a:ext cx="1951793" cy="292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2540574" y="188640"/>
            <a:ext cx="282351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gardener</a:t>
            </a:r>
            <a:endParaRPr lang="ru-RU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743107" y="2348880"/>
            <a:ext cx="3178507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taxi driver</a:t>
            </a:r>
            <a:endParaRPr lang="ru-RU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36317" y="5682933"/>
            <a:ext cx="3716013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policeman</a:t>
            </a:r>
            <a:endParaRPr lang="ru-RU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300192" y="4797152"/>
            <a:ext cx="215346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baker</a:t>
            </a:r>
            <a:endParaRPr lang="ru-RU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114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do these people do?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348880"/>
            <a:ext cx="3322712" cy="3629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policeman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baker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gardener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taxi driver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95936" y="2564904"/>
            <a:ext cx="0" cy="2592288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228184" y="2564904"/>
            <a:ext cx="0" cy="2592288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Объект 2"/>
          <p:cNvSpPr txBox="1">
            <a:spLocks/>
          </p:cNvSpPr>
          <p:nvPr/>
        </p:nvSpPr>
        <p:spPr>
          <a:xfrm>
            <a:off x="4412782" y="2348880"/>
            <a:ext cx="20314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makes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763947" y="2348880"/>
            <a:ext cx="230425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bread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427984" y="3068960"/>
            <a:ext cx="20314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helps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412782" y="3775881"/>
            <a:ext cx="20314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waters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427984" y="4495961"/>
            <a:ext cx="20314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drives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756140" y="3038093"/>
            <a:ext cx="20314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people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6790849" y="3789040"/>
            <a:ext cx="20314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taxis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6756140" y="4509120"/>
            <a:ext cx="203142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flowers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945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3469E-6 L -0.00087 -0.094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471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88529E-7 L -4.44444E-6 0.0943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1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09066E-6 L -0.00329 0.1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525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00462 L 0.0092 -0.095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501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3164E-6 L 1.94444E-6 0.0943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1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9778E-6 L -0.0033 -0.1151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5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Simple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908720"/>
            <a:ext cx="55446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           milk every day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7408" y="2333285"/>
            <a:ext cx="57307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             milk every day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7408" y="3789040"/>
            <a:ext cx="6018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They            milk every day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04137" y="2492896"/>
            <a:ext cx="14998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endParaRPr lang="ru-RU" sz="40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948264" y="1124744"/>
            <a:ext cx="14998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endParaRPr lang="ru-RU" sz="40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904137" y="3787093"/>
            <a:ext cx="1647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drinks</a:t>
            </a:r>
            <a:endParaRPr lang="ru-RU" sz="40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480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79186E-6 L -0.68038 -0.030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28" y="-15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2951E-7 L -0.65226 -0.209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22" y="-104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2405E-6 L -0.61267 0.200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42" y="9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-146351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Simple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static.pudra.com/archive/3009/kefir_mkle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569">
                        <a14:foregroundMark x1="34052" y1="86624" x2="34052" y2="86624"/>
                        <a14:foregroundMark x1="35776" y1="91720" x2="35776" y2="91720"/>
                        <a14:foregroundMark x1="59914" y1="96178" x2="59914" y2="96178"/>
                        <a14:foregroundMark x1="38362" y1="7006" x2="38362" y2="7006"/>
                        <a14:foregroundMark x1="38362" y1="7006" x2="38362" y2="7006"/>
                        <a14:foregroundMark x1="21121" y1="8917" x2="21121" y2="8917"/>
                        <a14:foregroundMark x1="34052" y1="3185" x2="34052" y2="3185"/>
                        <a14:foregroundMark x1="86207" y1="20382" x2="86207" y2="20382"/>
                        <a14:foregroundMark x1="86207" y1="20382" x2="86207" y2="20382"/>
                        <a14:backgroundMark x1="25431" y1="1592" x2="25431" y2="15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620688"/>
            <a:ext cx="965564" cy="130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atic.pudra.com/archive/3009/kefir_mkle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571">
                        <a14:foregroundMark x1="33906" y1="86624" x2="33906" y2="86624"/>
                        <a14:foregroundMark x1="36052" y1="91720" x2="36052" y2="91720"/>
                        <a14:foregroundMark x1="60086" y1="96178" x2="60086" y2="96178"/>
                        <a14:foregroundMark x1="38197" y1="7006" x2="38197" y2="7006"/>
                        <a14:foregroundMark x1="38197" y1="7006" x2="38197" y2="7006"/>
                        <a14:foregroundMark x1="21030" y1="8917" x2="21030" y2="8917"/>
                        <a14:foregroundMark x1="33906" y1="3185" x2="33906" y2="3185"/>
                        <a14:foregroundMark x1="86266" y1="20382" x2="86266" y2="20382"/>
                        <a14:foregroundMark x1="86266" y1="20382" x2="86266" y2="20382"/>
                        <a14:backgroundMark x1="25322" y1="1592" x2="25322" y2="15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631240"/>
            <a:ext cx="965564" cy="130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нак запрета 4"/>
          <p:cNvSpPr/>
          <p:nvPr/>
        </p:nvSpPr>
        <p:spPr>
          <a:xfrm>
            <a:off x="6530498" y="379615"/>
            <a:ext cx="1657079" cy="1547151"/>
          </a:xfrm>
          <a:prstGeom prst="noSmoking">
            <a:avLst>
              <a:gd name="adj" fmla="val 1019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8" name="Picture 4" descr="http://www.proza.ru/pics/2011/12/09/18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7" b="97067" l="8400" r="90000">
                        <a14:backgroundMark x1="73600" y1="93067" x2="73600" y2="93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2132856"/>
            <a:ext cx="1296144" cy="9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043608" y="1719644"/>
            <a:ext cx="39386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milk every day.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245834" y="2862644"/>
            <a:ext cx="42986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r>
              <a:rPr lang="en-US" sz="2500" b="1" u="sng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milk every day.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http://img-fotki.yandex.ru/get/4608/an-riabov2011.6/0_519cc_ee637801_XL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1108" y="3284984"/>
            <a:ext cx="1441320" cy="144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rv0.lori-images.net/devochka-pet-moloko-0001219332-preview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906" b="93675" l="17016" r="720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4849" y="3080330"/>
            <a:ext cx="2292162" cy="312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539552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Simple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83568" y="4149080"/>
            <a:ext cx="44955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She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r>
              <a:rPr lang="en-US" sz="2500" b="1" u="sng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milk every day.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4" name="Picture 10" descr="http://us.123rf.com/400wm/400/400/erdosain/erdosain0704/erdosain070400006/863393-children-drinking-milk-together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6742" b="100000" l="7000" r="93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7222" y="4926531"/>
            <a:ext cx="2893587" cy="193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41766" y="5320765"/>
            <a:ext cx="38884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They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</a:rPr>
              <a:t>drink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milk every day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982251" y="1700808"/>
            <a:ext cx="41617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en-US" sz="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don’t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milk every day.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525168" y="2713484"/>
            <a:ext cx="46188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 </a:t>
            </a:r>
            <a:r>
              <a:rPr lang="en-US" sz="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doesn’t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milk           every day.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788024" y="4014192"/>
            <a:ext cx="39386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She </a:t>
            </a:r>
            <a:r>
              <a:rPr lang="en-US" sz="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doesn’t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milk every day.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716016" y="5526360"/>
            <a:ext cx="39386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They </a:t>
            </a:r>
            <a:r>
              <a:rPr lang="en-US" sz="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don’t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5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drink</a:t>
            </a:r>
            <a:r>
              <a:rPr lang="en-US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milk every day.</a:t>
            </a:r>
            <a:endParaRPr lang="ru-RU" sz="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268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Complete the verbs with endings.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293" y="2213992"/>
            <a:ext cx="39386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/>
              <a:t>I make..   bread  every day.</a:t>
            </a:r>
            <a:endParaRPr lang="ru-RU" sz="25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65805" y="2543284"/>
            <a:ext cx="39386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/>
              <a:t>She water..   the flowers.</a:t>
            </a:r>
            <a:endParaRPr lang="ru-RU" sz="25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1323" y="5189324"/>
            <a:ext cx="45230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/>
              <a:t>They help..  people every day.</a:t>
            </a:r>
            <a:endParaRPr lang="ru-RU" sz="25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91651" y="5544768"/>
            <a:ext cx="39386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/>
              <a:t>He drive..   his taxi every day</a:t>
            </a:r>
            <a:endParaRPr lang="ru-RU" sz="2500" dirty="0"/>
          </a:p>
        </p:txBody>
      </p:sp>
      <p:pic>
        <p:nvPicPr>
          <p:cNvPr id="8" name="Picture 6" descr="http://www.comune.casale-monferrato.al.it/flex/images/3/5/1/D.fdf03333009bd9ed1431/camerie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1782" y1="7600" x2="71782" y2="7600"/>
                        <a14:foregroundMark x1="71782" y1="7600" x2="71782" y2="7600"/>
                        <a14:foregroundMark x1="44554" y1="14000" x2="44554" y2="1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23" y="334624"/>
            <a:ext cx="1810078" cy="224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bettinas-privatedagpleje.dk/MH9002330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2000" y1="7385" x2="12000" y2="7385"/>
                        <a14:foregroundMark x1="15385" y1="9846" x2="15385" y2="9846"/>
                        <a14:foregroundMark x1="15385" y1="9846" x2="15385" y2="9846"/>
                        <a14:foregroundMark x1="31692" y1="10769" x2="31692" y2="10769"/>
                        <a14:foregroundMark x1="6769" y1="92923" x2="6769" y2="92923"/>
                        <a14:foregroundMark x1="22462" y1="16000" x2="22462" y2="16000"/>
                        <a14:foregroundMark x1="22462" y1="16000" x2="22462" y2="16000"/>
                        <a14:foregroundMark x1="72000" y1="62769" x2="72000" y2="62769"/>
                        <a14:foregroundMark x1="72000" y1="62769" x2="72000" y2="62769"/>
                        <a14:foregroundMark x1="70154" y1="59385" x2="70154" y2="59385"/>
                        <a14:foregroundMark x1="70154" y1="59385" x2="70154" y2="59385"/>
                        <a14:foregroundMark x1="76923" y1="73231" x2="76923" y2="73231"/>
                        <a14:foregroundMark x1="72923" y1="77231" x2="72923" y2="77231"/>
                        <a14:foregroundMark x1="80000" y1="71077" x2="80000" y2="71077"/>
                        <a14:foregroundMark x1="83077" y1="75077" x2="83077" y2="75077"/>
                        <a14:foregroundMark x1="73538" y1="87385" x2="73538" y2="87385"/>
                        <a14:foregroundMark x1="26769" y1="14154" x2="26769" y2="14154"/>
                        <a14:foregroundMark x1="21538" y1="10154" x2="21538" y2="10154"/>
                        <a14:foregroundMark x1="16308" y1="17846" x2="16308" y2="17846"/>
                        <a14:foregroundMark x1="17846" y1="91385" x2="17846" y2="91385"/>
                        <a14:foregroundMark x1="28615" y1="86154" x2="28615" y2="86154"/>
                        <a14:foregroundMark x1="87692" y1="61538" x2="87692" y2="61538"/>
                        <a14:foregroundMark x1="91692" y1="71077" x2="91692" y2="71077"/>
                        <a14:foregroundMark x1="34154" y1="9846" x2="34154" y2="9846"/>
                        <a14:foregroundMark x1="7692" y1="23077" x2="7692" y2="23077"/>
                        <a14:foregroundMark x1="11692" y1="17846" x2="11692" y2="17846"/>
                        <a14:foregroundMark x1="11692" y1="17846" x2="11692" y2="17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8925" y="846756"/>
            <a:ext cx="2151112" cy="215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activerain.com/image_store/uploads/6/9/0/7/1/ar117978711517096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86284"/>
            <a:ext cx="3155994" cy="207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opypast.ru/uploads/posts/thumbs/1298369035_70288743_1744040_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338" l="0" r="99667">
                        <a14:backgroundMark x1="15667" y1="8609" x2="15667" y2="8609"/>
                        <a14:backgroundMark x1="21667" y1="14570" x2="3000" y2="36424"/>
                        <a14:backgroundMark x1="3000" y1="59603" x2="2667" y2="74172"/>
                        <a14:backgroundMark x1="62333" y1="5960" x2="62333" y2="5960"/>
                        <a14:backgroundMark x1="65167" y1="9713" x2="65167" y2="9713"/>
                        <a14:backgroundMark x1="61167" y1="16115" x2="61167" y2="16115"/>
                        <a14:backgroundMark x1="57500" y1="22958" x2="57500" y2="22958"/>
                        <a14:backgroundMark x1="57000" y1="26932" x2="57000" y2="26932"/>
                        <a14:backgroundMark x1="42000" y1="74614" x2="42000" y2="74614"/>
                        <a14:backgroundMark x1="54167" y1="69757" x2="54167" y2="697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111" y="3049404"/>
            <a:ext cx="3131769" cy="236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25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38.admsurgut.ru/images/85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54" b="96829" l="2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2232248" cy="305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tandardfeedandseed.com/images/antique%20tractor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71380"/>
            <a:ext cx="2880320" cy="267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rmenianpoetry.ru/wp-content/uploads/2012/06/pevcu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8370">
                        <a14:foregroundMark x1="60870" y1="47958" x2="60870" y2="47958"/>
                        <a14:foregroundMark x1="69293" y1="45083" x2="69293" y2="45083"/>
                        <a14:foregroundMark x1="54891" y1="44327" x2="54891" y2="44327"/>
                        <a14:foregroundMark x1="70652" y1="49017" x2="70652" y2="49017"/>
                        <a14:foregroundMark x1="84511" y1="49017" x2="84511" y2="49017"/>
                        <a14:foregroundMark x1="84239" y1="55068" x2="84239" y2="55068"/>
                        <a14:foregroundMark x1="85598" y1="60363" x2="85598" y2="60363"/>
                        <a14:foregroundMark x1="86141" y1="26475" x2="86141" y2="26475"/>
                        <a14:foregroundMark x1="86141" y1="20575" x2="86141" y2="20575"/>
                        <a14:foregroundMark x1="63043" y1="27080" x2="63043" y2="27080"/>
                        <a14:foregroundMark x1="81793" y1="2874" x2="81793" y2="2874"/>
                        <a14:foregroundMark x1="81793" y1="5749" x2="81793" y2="5749"/>
                        <a14:foregroundMark x1="69837" y1="42965" x2="69837" y2="42965"/>
                        <a14:foregroundMark x1="88859" y1="13767" x2="88859" y2="13767"/>
                        <a14:foregroundMark x1="85326" y1="73071" x2="85326" y2="73071"/>
                        <a14:foregroundMark x1="85054" y1="84569" x2="85054" y2="84569"/>
                        <a14:foregroundMark x1="89130" y1="98033" x2="89130" y2="98033"/>
                        <a14:foregroundMark x1="74457" y1="98185" x2="74457" y2="98185"/>
                        <a14:foregroundMark x1="71196" y1="94100" x2="71196" y2="94100"/>
                        <a14:foregroundMark x1="41304" y1="91377" x2="41304" y2="91377"/>
                        <a14:foregroundMark x1="44022" y1="95008" x2="44022" y2="95008"/>
                        <a14:foregroundMark x1="45924" y1="91679" x2="45924" y2="91679"/>
                        <a14:foregroundMark x1="48641" y1="96520" x2="48641" y2="96520"/>
                        <a14:foregroundMark x1="67391" y1="91074" x2="67391" y2="910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060848"/>
            <a:ext cx="2345555" cy="397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>
            <a:spLocks noGrp="1"/>
          </p:cNvSpPr>
          <p:nvPr/>
        </p:nvSpPr>
        <p:spPr bwMode="auto">
          <a:xfrm>
            <a:off x="28725" y="4581128"/>
            <a:ext cx="3275856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doctor</a:t>
            </a:r>
            <a:endParaRPr lang="ru-RU" sz="5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Заголовок 1"/>
          <p:cNvSpPr>
            <a:spLocks noGrp="1"/>
          </p:cNvSpPr>
          <p:nvPr/>
        </p:nvSpPr>
        <p:spPr bwMode="auto">
          <a:xfrm>
            <a:off x="2934072" y="2886361"/>
            <a:ext cx="3275856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farmer</a:t>
            </a:r>
            <a:endParaRPr lang="ru-RU" sz="5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Заголовок 1"/>
          <p:cNvSpPr>
            <a:spLocks noGrp="1"/>
          </p:cNvSpPr>
          <p:nvPr/>
        </p:nvSpPr>
        <p:spPr bwMode="auto">
          <a:xfrm>
            <a:off x="3814065" y="5042814"/>
            <a:ext cx="3275856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singer</a:t>
            </a:r>
            <a:endParaRPr lang="ru-RU" sz="5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619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tandardfeedandseed.com/images/antique%20tractor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7424" y="69909"/>
            <a:ext cx="2593120" cy="240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chool38.admsurgut.ru/images/85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54" b="96829" l="2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9531" y="-171204"/>
            <a:ext cx="179141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belaga.ru/images/catalog/e878b7e52243912a52b7631d7b08120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174" b="93720" l="2000" r="96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81" y="2813994"/>
            <a:ext cx="1770957" cy="183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muskul.ru/wp-content/uploads/2011/07/big_4472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222" b="94778" l="6128" r="988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9403" y="2477807"/>
            <a:ext cx="1650864" cy="176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utws.co.uk/images/chief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8038" y="4529082"/>
            <a:ext cx="1657486" cy="217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us.123rf.com/400wm/400/400/bicubic/bicubic1010/bicubic101000066/8067441-police-officer-standing-and-resting-his-hand-on-his-holstered-pistol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750" b="90000" l="4386" r="94737">
                        <a14:foregroundMark x1="44737" y1="11917" x2="44737" y2="11917"/>
                        <a14:foregroundMark x1="35673" y1="72917" x2="35673" y2="72917"/>
                        <a14:backgroundMark x1="49415" y1="24917" x2="49415" y2="24917"/>
                        <a14:backgroundMark x1="49854" y1="30833" x2="49854" y2="30833"/>
                        <a14:backgroundMark x1="44883" y1="30167" x2="44883" y2="30167"/>
                        <a14:backgroundMark x1="44883" y1="30167" x2="44883" y2="30167"/>
                        <a14:backgroundMark x1="48099" y1="29667" x2="48099" y2="29667"/>
                        <a14:backgroundMark x1="43129" y1="18333" x2="43129" y2="18333"/>
                        <a14:backgroundMark x1="41520" y1="16417" x2="41520" y2="16417"/>
                        <a14:backgroundMark x1="77924" y1="55750" x2="93275" y2="57917"/>
                        <a14:backgroundMark x1="78509" y1="54083" x2="93567" y2="54250"/>
                        <a14:backgroundMark x1="12135" y1="48500" x2="26170" y2="45333"/>
                        <a14:backgroundMark x1="10673" y1="47500" x2="19737" y2="51750"/>
                        <a14:backgroundMark x1="20906" y1="52750" x2="20906" y2="52750"/>
                        <a14:backgroundMark x1="12135" y1="47167" x2="12135" y2="47167"/>
                        <a14:backgroundMark x1="24415" y1="45500" x2="24415" y2="45500"/>
                        <a14:backgroundMark x1="30702" y1="18083" x2="70322" y2="20083"/>
                        <a14:backgroundMark x1="70322" y1="20083" x2="70322" y2="20083"/>
                        <a14:backgroundMark x1="33041" y1="22333" x2="64766" y2="22333"/>
                        <a14:backgroundMark x1="60088" y1="24167" x2="60088" y2="24167"/>
                        <a14:backgroundMark x1="47953" y1="28833" x2="47953" y2="28833"/>
                        <a14:backgroundMark x1="52924" y1="29833" x2="52924" y2="25833"/>
                        <a14:backgroundMark x1="35088" y1="23333" x2="44152" y2="23333"/>
                        <a14:backgroundMark x1="37135" y1="16667" x2="37135" y2="1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775954"/>
            <a:ext cx="1512167" cy="265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/>
        </p:nvSpPr>
        <p:spPr bwMode="auto">
          <a:xfrm>
            <a:off x="151975" y="4240665"/>
            <a:ext cx="1796663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hospital</a:t>
            </a:r>
            <a:endParaRPr lang="ru-RU" sz="3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Заголовок 1"/>
          <p:cNvSpPr>
            <a:spLocks noGrp="1"/>
          </p:cNvSpPr>
          <p:nvPr/>
        </p:nvSpPr>
        <p:spPr bwMode="auto">
          <a:xfrm>
            <a:off x="2298813" y="3834395"/>
            <a:ext cx="1997968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medicine</a:t>
            </a:r>
            <a:endParaRPr lang="ru-RU" sz="3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Заголовок 1"/>
          <p:cNvSpPr>
            <a:spLocks noGrp="1"/>
          </p:cNvSpPr>
          <p:nvPr/>
        </p:nvSpPr>
        <p:spPr bwMode="auto">
          <a:xfrm>
            <a:off x="5076056" y="2407724"/>
            <a:ext cx="3275856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tractor </a:t>
            </a:r>
            <a:endParaRPr lang="ru-RU" sz="3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Заголовок 1"/>
          <p:cNvSpPr>
            <a:spLocks noGrp="1"/>
          </p:cNvSpPr>
          <p:nvPr/>
        </p:nvSpPr>
        <p:spPr bwMode="auto">
          <a:xfrm>
            <a:off x="6749116" y="5209688"/>
            <a:ext cx="2189668" cy="81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uniform</a:t>
            </a:r>
            <a:endParaRPr lang="ru-RU" sz="3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187624" y="2060848"/>
            <a:ext cx="504056" cy="75314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752150" y="1953032"/>
            <a:ext cx="545647" cy="648072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4874428" y="5053205"/>
            <a:ext cx="993716" cy="33758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91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251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Unit 6.  I make bread every day</vt:lpstr>
      <vt:lpstr>Pronunciation Warm-Up</vt:lpstr>
      <vt:lpstr>Презентация PowerPoint</vt:lpstr>
      <vt:lpstr>What do these people do?</vt:lpstr>
      <vt:lpstr>Present Simple</vt:lpstr>
      <vt:lpstr>Present Simple</vt:lpstr>
      <vt:lpstr>Complete the verbs with endings.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 I make bread every day</dc:title>
  <dc:creator>Давыд</dc:creator>
  <cp:lastModifiedBy>Давыд</cp:lastModifiedBy>
  <cp:revision>17</cp:revision>
  <dcterms:created xsi:type="dcterms:W3CDTF">2013-02-04T17:17:04Z</dcterms:created>
  <dcterms:modified xsi:type="dcterms:W3CDTF">2016-11-20T19:13:28Z</dcterms:modified>
</cp:coreProperties>
</file>