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3"/>
  </p:notesMasterIdLst>
  <p:sldIdLst>
    <p:sldId id="276" r:id="rId2"/>
    <p:sldId id="272" r:id="rId3"/>
    <p:sldId id="273" r:id="rId4"/>
    <p:sldId id="264" r:id="rId5"/>
    <p:sldId id="265" r:id="rId6"/>
    <p:sldId id="267" r:id="rId7"/>
    <p:sldId id="266" r:id="rId8"/>
    <p:sldId id="268" r:id="rId9"/>
    <p:sldId id="269" r:id="rId10"/>
    <p:sldId id="257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1575" autoAdjust="0"/>
  </p:normalViewPr>
  <p:slideViewPr>
    <p:cSldViewPr>
      <p:cViewPr varScale="1">
        <p:scale>
          <a:sx n="63" d="100"/>
          <a:sy n="63" d="100"/>
        </p:scale>
        <p:origin x="-149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1FAE5-F1EF-4B96-BDD5-66087756E717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B0E040-41CA-4752-AE6A-B90A7D8A24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899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0E040-41CA-4752-AE6A-B90A7D8A240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331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0E040-41CA-4752-AE6A-B90A7D8A240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337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0E040-41CA-4752-AE6A-B90A7D8A240C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51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0E040-41CA-4752-AE6A-B90A7D8A240C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100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0E040-41CA-4752-AE6A-B90A7D8A240C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969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0E040-41CA-4752-AE6A-B90A7D8A240C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347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0E040-41CA-4752-AE6A-B90A7D8A240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452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56DAC-32DA-4223-B152-50C9AC9EAF5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CED64-7249-4145-80ED-B674866561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56DAC-32DA-4223-B152-50C9AC9EAF5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CED64-7249-4145-80ED-B67486656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56DAC-32DA-4223-B152-50C9AC9EAF5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CED64-7249-4145-80ED-B67486656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56DAC-32DA-4223-B152-50C9AC9EAF5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CED64-7249-4145-80ED-B674866561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56DAC-32DA-4223-B152-50C9AC9EAF5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CED64-7249-4145-80ED-B67486656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56DAC-32DA-4223-B152-50C9AC9EAF5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CED64-7249-4145-80ED-B674866561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56DAC-32DA-4223-B152-50C9AC9EAF5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CED64-7249-4145-80ED-B674866561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56DAC-32DA-4223-B152-50C9AC9EAF5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CED64-7249-4145-80ED-B67486656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56DAC-32DA-4223-B152-50C9AC9EAF5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CED64-7249-4145-80ED-B67486656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56DAC-32DA-4223-B152-50C9AC9EAF5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CED64-7249-4145-80ED-B67486656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56DAC-32DA-4223-B152-50C9AC9EAF5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CED64-7249-4145-80ED-B674866561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F556DAC-32DA-4223-B152-50C9AC9EAF5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66CED64-7249-4145-80ED-B67486656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rket.516.ru/upload/iblock/cc8/cc8e9e7ebdb0550faa100ce8eafd1df6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548680"/>
            <a:ext cx="550072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r>
              <a:rPr lang="ru-RU" sz="4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«Богатства, отданные</a:t>
            </a:r>
          </a:p>
          <a:p>
            <a:r>
              <a:rPr lang="ru-RU" sz="4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людям».</a:t>
            </a:r>
          </a:p>
          <a:p>
            <a:endParaRPr lang="ru-RU" sz="4000" b="1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 ученица 3класса </a:t>
            </a:r>
          </a:p>
          <a:p>
            <a:r>
              <a:rPr lang="ru-RU" sz="4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ГБОУ СОШ с.Новокуровка</a:t>
            </a:r>
          </a:p>
          <a:p>
            <a:r>
              <a:rPr lang="ru-RU" sz="4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Юдина Алиса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00"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556792"/>
            <a:ext cx="4576632" cy="339221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2475" y="1478"/>
            <a:ext cx="8812013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  <a:cs typeface="Calibri" pitchFamily="34" charset="0"/>
              </a:rPr>
              <a:t>   Любовь Константиновна </a:t>
            </a:r>
          </a:p>
          <a:p>
            <a:r>
              <a:rPr lang="ru-RU" sz="2800" b="1" dirty="0" smtClean="0">
                <a:latin typeface="Monotype Corsiva" pitchFamily="66" charset="0"/>
                <a:cs typeface="Calibri" pitchFamily="34" charset="0"/>
              </a:rPr>
              <a:t>всю свою душу вкладывает  в лечение детей.</a:t>
            </a:r>
          </a:p>
          <a:p>
            <a:r>
              <a:rPr lang="ru-RU" sz="2800" b="1" dirty="0" smtClean="0">
                <a:latin typeface="Monotype Corsiva" pitchFamily="66" charset="0"/>
                <a:cs typeface="Calibri" pitchFamily="34" charset="0"/>
              </a:rPr>
              <a:t> Никогда не уйдет со своего поста пока не прочитает  </a:t>
            </a:r>
            <a:r>
              <a:rPr lang="ru-RU" sz="2800" b="1" dirty="0">
                <a:latin typeface="Monotype Corsiva" pitchFamily="66" charset="0"/>
                <a:cs typeface="Calibri" pitchFamily="34" charset="0"/>
              </a:rPr>
              <a:t>медицинские </a:t>
            </a:r>
            <a:endParaRPr lang="ru-RU" sz="2800" b="1" dirty="0" smtClean="0">
              <a:latin typeface="Monotype Corsiva" pitchFamily="66" charset="0"/>
              <a:cs typeface="Calibri" pitchFamily="34" charset="0"/>
            </a:endParaRPr>
          </a:p>
          <a:p>
            <a:r>
              <a:rPr lang="ru-RU" sz="2800" b="1" dirty="0" smtClean="0">
                <a:latin typeface="Monotype Corsiva" pitchFamily="66" charset="0"/>
                <a:cs typeface="Calibri" pitchFamily="34" charset="0"/>
              </a:rPr>
              <a:t>карточки </a:t>
            </a:r>
          </a:p>
          <a:p>
            <a:r>
              <a:rPr lang="ru-RU" sz="2800" b="1" dirty="0" smtClean="0">
                <a:latin typeface="Monotype Corsiva" pitchFamily="66" charset="0"/>
                <a:cs typeface="Calibri" pitchFamily="34" charset="0"/>
              </a:rPr>
              <a:t>своих   </a:t>
            </a:r>
          </a:p>
          <a:p>
            <a:r>
              <a:rPr lang="ru-RU" sz="2800" b="1" dirty="0" smtClean="0">
                <a:latin typeface="Monotype Corsiva" pitchFamily="66" charset="0"/>
                <a:cs typeface="Calibri" pitchFamily="34" charset="0"/>
              </a:rPr>
              <a:t>маленьких</a:t>
            </a:r>
          </a:p>
          <a:p>
            <a:r>
              <a:rPr lang="ru-RU" sz="2800" b="1" dirty="0" smtClean="0">
                <a:latin typeface="Monotype Corsiva" pitchFamily="66" charset="0"/>
                <a:cs typeface="Calibri" pitchFamily="34" charset="0"/>
              </a:rPr>
              <a:t>пациентов</a:t>
            </a:r>
            <a:r>
              <a:rPr lang="ru-RU" sz="2800" b="1" dirty="0">
                <a:latin typeface="Monotype Corsiva" pitchFamily="66" charset="0"/>
                <a:cs typeface="Calibri" pitchFamily="34" charset="0"/>
              </a:rPr>
              <a:t>, </a:t>
            </a:r>
            <a:r>
              <a:rPr lang="ru-RU" sz="2800" b="1" dirty="0" smtClean="0">
                <a:latin typeface="Monotype Corsiva" pitchFamily="66" charset="0"/>
                <a:cs typeface="Calibri" pitchFamily="34" charset="0"/>
              </a:rPr>
              <a:t>    </a:t>
            </a:r>
          </a:p>
          <a:p>
            <a:r>
              <a:rPr lang="ru-RU" sz="2800" b="1" dirty="0" smtClean="0">
                <a:latin typeface="Monotype Corsiva" pitchFamily="66" charset="0"/>
                <a:cs typeface="Calibri" pitchFamily="34" charset="0"/>
              </a:rPr>
              <a:t>обдумывая </a:t>
            </a:r>
          </a:p>
          <a:p>
            <a:r>
              <a:rPr lang="ru-RU" sz="2800" b="1" dirty="0" smtClean="0">
                <a:latin typeface="Monotype Corsiva" pitchFamily="66" charset="0"/>
                <a:cs typeface="Calibri" pitchFamily="34" charset="0"/>
              </a:rPr>
              <a:t>и принимая решения,</a:t>
            </a:r>
          </a:p>
          <a:p>
            <a:r>
              <a:rPr lang="ru-RU" sz="2800" b="1" dirty="0" smtClean="0">
                <a:latin typeface="Monotype Corsiva" pitchFamily="66" charset="0"/>
                <a:cs typeface="Calibri" pitchFamily="34" charset="0"/>
              </a:rPr>
              <a:t>которые </a:t>
            </a:r>
            <a:r>
              <a:rPr lang="ru-RU" sz="2800" b="1" dirty="0">
                <a:latin typeface="Monotype Corsiva" pitchFamily="66" charset="0"/>
                <a:cs typeface="Calibri" pitchFamily="34" charset="0"/>
              </a:rPr>
              <a:t>позволят </a:t>
            </a:r>
            <a:r>
              <a:rPr lang="ru-RU" sz="2800" b="1" dirty="0" smtClean="0">
                <a:latin typeface="Monotype Corsiva" pitchFamily="66" charset="0"/>
                <a:cs typeface="Calibri" pitchFamily="34" charset="0"/>
              </a:rPr>
              <a:t>им</a:t>
            </a:r>
          </a:p>
          <a:p>
            <a:r>
              <a:rPr lang="ru-RU" sz="2800" b="1" dirty="0" smtClean="0">
                <a:latin typeface="Monotype Corsiva" pitchFamily="66" charset="0"/>
                <a:cs typeface="Calibri" pitchFamily="34" charset="0"/>
              </a:rPr>
              <a:t>полноценно</a:t>
            </a:r>
          </a:p>
          <a:p>
            <a:r>
              <a:rPr lang="ru-RU" sz="2800" b="1" dirty="0" smtClean="0">
                <a:latin typeface="Monotype Corsiva" pitchFamily="66" charset="0"/>
                <a:cs typeface="Calibri" pitchFamily="34" charset="0"/>
              </a:rPr>
              <a:t>          </a:t>
            </a:r>
            <a:r>
              <a:rPr lang="ru-RU" sz="2800" b="1" dirty="0" smtClean="0">
                <a:latin typeface="Monotype Corsiva" pitchFamily="66" charset="0"/>
                <a:cs typeface="Calibri" pitchFamily="34" charset="0"/>
              </a:rPr>
              <a:t>  </a:t>
            </a:r>
            <a:r>
              <a:rPr lang="ru-RU" sz="2800" b="1" dirty="0" smtClean="0">
                <a:latin typeface="Monotype Corsiva" pitchFamily="66" charset="0"/>
                <a:cs typeface="Calibri" pitchFamily="34" charset="0"/>
              </a:rPr>
              <a:t>наслаждаться</a:t>
            </a:r>
          </a:p>
          <a:p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  <a:cs typeface="Calibri" pitchFamily="34" charset="0"/>
              </a:rPr>
              <a:t>                                     </a:t>
            </a:r>
            <a:r>
              <a:rPr lang="ru-RU" sz="2800" b="1" dirty="0" smtClean="0">
                <a:latin typeface="Monotype Corsiva" pitchFamily="66" charset="0"/>
                <a:cs typeface="Calibri" pitchFamily="34" charset="0"/>
              </a:rPr>
              <a:t>здоровым и</a:t>
            </a:r>
          </a:p>
          <a:p>
            <a:r>
              <a:rPr lang="ru-RU" sz="2800" b="1" dirty="0" smtClean="0">
                <a:latin typeface="Monotype Corsiva" pitchFamily="66" charset="0"/>
                <a:cs typeface="Calibri" pitchFamily="34" charset="0"/>
              </a:rPr>
              <a:t>                                                                счастливым </a:t>
            </a:r>
          </a:p>
          <a:p>
            <a:r>
              <a:rPr lang="ru-RU" sz="2800" b="1" dirty="0" smtClean="0">
                <a:latin typeface="Monotype Corsiva" pitchFamily="66" charset="0"/>
                <a:cs typeface="Calibri" pitchFamily="34" charset="0"/>
              </a:rPr>
              <a:t>                                                                                     </a:t>
            </a:r>
            <a:r>
              <a:rPr lang="ru-RU" sz="2800" b="1" dirty="0" smtClean="0">
                <a:latin typeface="Monotype Corsiva" pitchFamily="66" charset="0"/>
                <a:cs typeface="Calibri" pitchFamily="34" charset="0"/>
              </a:rPr>
              <a:t>детством.</a:t>
            </a:r>
            <a:endParaRPr lang="ru-RU" sz="2800" b="1" dirty="0">
              <a:latin typeface="Monotype Corsiva" pitchFamily="66" charset="0"/>
              <a:cs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743" y="0"/>
            <a:ext cx="9144000" cy="6858000"/>
          </a:xfrm>
          <a:prstGeom prst="rect">
            <a:avLst/>
          </a:prstGeom>
          <a:noFill/>
          <a:ln w="165100"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79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817581" y="332657"/>
            <a:ext cx="8074899" cy="1800200"/>
          </a:xfrm>
        </p:spPr>
        <p:txBody>
          <a:bodyPr/>
          <a:lstStyle/>
          <a:p>
            <a:pPr marL="182880" lv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Используемая литература: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1.Книга Хворостянского р-на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2. Сайт </a:t>
            </a:r>
            <a:r>
              <a:rPr lang="ru-RU" sz="2800" dirty="0" err="1" smtClean="0">
                <a:effectLst/>
                <a:latin typeface="Times New Roman" pitchFamily="18" charset="0"/>
                <a:cs typeface="Times New Roman" pitchFamily="18" charset="0"/>
              </a:rPr>
              <a:t>Хворостянской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   ЦРБ.</a:t>
            </a:r>
            <a:b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3. Личные фото Агафоновой Л.К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http://</a:t>
            </a:r>
            <a:r>
              <a:rPr lang="en-US" sz="2800" dirty="0" smtClean="0"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www.market.516.ru/upload/iblock/cc8/cc8e9e7ebdb0550faa100ce8eafd1df6.jpg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  фон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r>
              <a:rPr lang="ru-RU" sz="2800" dirty="0" smtClean="0">
                <a:effectLst/>
              </a:rPr>
              <a:t>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743" y="0"/>
            <a:ext cx="9144000" cy="6858000"/>
          </a:xfrm>
          <a:prstGeom prst="rect">
            <a:avLst/>
          </a:prstGeom>
          <a:noFill/>
          <a:ln w="165100"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56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07505" y="404813"/>
            <a:ext cx="9036496" cy="5976937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биография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врача-педиатра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Агафоновой Любови Константиновны.</a:t>
            </a:r>
          </a:p>
          <a:p>
            <a:pPr marL="45720" indent="0">
              <a:buNone/>
            </a:pP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pPr marL="45720" indent="0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Создать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презентацию о жизни и деятельности врача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" indent="0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Познакомиться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педиатром «от бога»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Хворостянской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районной больницы.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00"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14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731838"/>
            <a:ext cx="8532440" cy="4785394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6000" b="1" i="1" u="sng" dirty="0" smtClean="0">
                <a:latin typeface="Times New Roman" pitchFamily="18" charset="0"/>
                <a:cs typeface="Times New Roman" pitchFamily="18" charset="0"/>
              </a:rPr>
              <a:t>Ход проекта:</a:t>
            </a:r>
          </a:p>
          <a:p>
            <a:pPr marL="45720" indent="0" algn="ctr">
              <a:buNone/>
            </a:pPr>
            <a:endParaRPr lang="ru-RU" sz="36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Monotype Corsiva" pitchFamily="66" charset="0"/>
                <a:cs typeface="Times New Roman" pitchFamily="18" charset="0"/>
              </a:rPr>
              <a:t>1.Сбор </a:t>
            </a:r>
            <a:r>
              <a:rPr lang="ru-RU" sz="4800" b="1" dirty="0" smtClean="0">
                <a:latin typeface="Monotype Corsiva" pitchFamily="66" charset="0"/>
                <a:cs typeface="Times New Roman" pitchFamily="18" charset="0"/>
              </a:rPr>
              <a:t>информации.</a:t>
            </a:r>
          </a:p>
          <a:p>
            <a:pPr marL="45720" indent="0">
              <a:buNone/>
            </a:pPr>
            <a:r>
              <a:rPr lang="ru-RU" sz="4800" b="1" dirty="0" smtClean="0">
                <a:latin typeface="Monotype Corsiva" pitchFamily="66" charset="0"/>
                <a:cs typeface="Times New Roman" pitchFamily="18" charset="0"/>
              </a:rPr>
              <a:t> 2.Работа </a:t>
            </a:r>
            <a:r>
              <a:rPr lang="ru-RU" sz="4800" b="1" dirty="0" smtClean="0">
                <a:latin typeface="Monotype Corsiva" pitchFamily="66" charset="0"/>
                <a:cs typeface="Times New Roman" pitchFamily="18" charset="0"/>
              </a:rPr>
              <a:t>над презентацией.</a:t>
            </a:r>
          </a:p>
          <a:p>
            <a:pPr marL="45720" indent="0">
              <a:buNone/>
            </a:pPr>
            <a:r>
              <a:rPr lang="ru-RU" sz="4800" b="1" dirty="0" smtClean="0">
                <a:latin typeface="Monotype Corsiva" pitchFamily="66" charset="0"/>
                <a:cs typeface="Times New Roman" pitchFamily="18" charset="0"/>
              </a:rPr>
              <a:t> 3.Защита </a:t>
            </a:r>
            <a:r>
              <a:rPr lang="ru-RU" sz="4800" b="1" dirty="0" smtClean="0">
                <a:latin typeface="Monotype Corsiva" pitchFamily="66" charset="0"/>
                <a:cs typeface="Times New Roman" pitchFamily="18" charset="0"/>
              </a:rPr>
              <a:t>проекта.</a:t>
            </a:r>
          </a:p>
          <a:p>
            <a:pPr marL="45720" indent="0">
              <a:buNone/>
            </a:pP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00"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0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978" y="2924956"/>
            <a:ext cx="3646966" cy="2803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07504" y="24801"/>
            <a:ext cx="88288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Врач-это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профессия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,это призвание!</a:t>
            </a:r>
          </a:p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Педиатр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прежде всего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это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человек который любит детей и понимает как к ним надо относится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Он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заботится о детском здоровье и несёт большую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ответственность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их жизнь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Педиатр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должен быть добрым ,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искренним, понимающим. Дети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самые требовательные пациенты ,поэтому не каждый человек может их лечить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Тут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нужно терпение и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подход.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676" y="4725144"/>
            <a:ext cx="2939674" cy="22076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25568"/>
            <a:ext cx="3950652" cy="28204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00"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57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0"/>
            <a:ext cx="8856984" cy="778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 своем проекте я хочу Вам рассказать про врача - </a:t>
            </a:r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педиатра  </a:t>
            </a:r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 большой буквы! Каждая семья сталкивается с таким явлением - как болезнь ребенка. Ведь маленький пациент не может объяснить, что у него болит. И тут на помощь приходит детский врач, который, опираясь на свое чутье, знания, любовь, ласку, поможет малышу.  Такой врач – Любовь Константиновна  Агафонова.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Она родилась 1957г.в пос.Соловьёво 3-е отделение поселка </a:t>
            </a:r>
            <a:r>
              <a:rPr lang="ru-RU" sz="2400" b="1" i="1" dirty="0" err="1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им.Масленниково</a:t>
            </a:r>
            <a:r>
              <a:rPr lang="ru-RU" sz="2400" b="1" i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.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После окончания Куйбышевского медицинского института  в августе 1981г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она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вернулась в родной </a:t>
            </a:r>
            <a:r>
              <a:rPr lang="ru-RU" sz="2400" b="1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Хворостянский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район. В то время, она была единственным детским врачом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Любовь Константиновна - ведущий </a:t>
            </a:r>
            <a:endParaRPr lang="ru-RU" sz="24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неонатолог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районе,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ее</a:t>
            </a:r>
          </a:p>
          <a:p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мастерство позволяет </a:t>
            </a:r>
            <a:endParaRPr lang="ru-RU" sz="24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спасать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жизни глубоко </a:t>
            </a:r>
            <a:endParaRPr lang="ru-RU" sz="24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недоношенных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Своим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опытом и знаниями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она</a:t>
            </a:r>
          </a:p>
          <a:p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радостью делится с молодыми коллегами.</a:t>
            </a:r>
          </a:p>
          <a:p>
            <a:endParaRPr lang="ru-RU" sz="24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243" y="3920013"/>
            <a:ext cx="3750253" cy="27158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00"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09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8094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Любовь </a:t>
            </a:r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Константиновна - настоящий профессионал, мастер своего дела,  а женская интуиция, наблюдательность и широкий кругозор позволяют творчески подходить к лечению больных. Она организовала работу службы планирования семьи, сама проводит тренинги «Позитивное материнство».</a:t>
            </a:r>
            <a:br>
              <a:rPr lang="ru-RU" sz="2400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Уже 12 лет работает открытый по ее инициативе детский оздоровительный реабилитационный центр, в котором занимаются дети с заболеваниями </a:t>
            </a:r>
            <a:r>
              <a:rPr lang="ru-RU" sz="2400" b="1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опорнодвигательного</a:t>
            </a:r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аппарата и нервной системы</a:t>
            </a:r>
            <a:r>
              <a:rPr lang="ru-RU" sz="2400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Еще моя мама была её пациенткой</a:t>
            </a:r>
            <a:r>
              <a:rPr lang="ru-RU" sz="2400" b="1" i="1" dirty="0">
                <a:solidFill>
                  <a:srgbClr val="000000"/>
                </a:solidFill>
                <a:latin typeface="Georgia" pitchFamily="18" charset="0"/>
              </a:rPr>
              <a:t>.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мне приходилось не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</a:t>
            </a:r>
          </a:p>
          <a:p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столкнутся с Любовь Константиновной. </a:t>
            </a:r>
            <a:endParaRPr lang="ru-RU" sz="24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мне было еще 3 месяца я попала в больницу с </a:t>
            </a:r>
            <a:endParaRPr lang="ru-RU" sz="24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бронхитом.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Затем ровно через год я снова оказалась </a:t>
            </a:r>
            <a:endParaRPr lang="ru-RU" sz="24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больнице с этим же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диагнозом. И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Любовь </a:t>
            </a:r>
            <a:endParaRPr lang="ru-RU" sz="24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Константиновна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мне каждый раз в этом помогала.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  <a:p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ей очень благодарна за оказанную мне помощь и лечение.</a:t>
            </a:r>
          </a:p>
          <a:p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Каждую историю ребенка она изучает индивидуально, и знает любой подход к каждому.</a:t>
            </a:r>
          </a:p>
          <a:p>
            <a:endParaRPr lang="ru-RU" sz="2400" b="1" i="1" dirty="0" smtClean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DSC028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8304" y="2852936"/>
            <a:ext cx="1979621" cy="29339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00"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38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6846"/>
            <a:ext cx="6336704" cy="63144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156176" y="928670"/>
            <a:ext cx="283976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Вот уже много лет 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она - заведующая </a:t>
            </a:r>
            <a:endParaRPr lang="ru-RU" sz="24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етским</a:t>
            </a:r>
          </a:p>
          <a:p>
            <a:pPr algn="ctr"/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отделением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Хворостянской</a:t>
            </a:r>
            <a:endParaRPr lang="ru-RU" sz="24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ЦРБ </a:t>
            </a:r>
          </a:p>
          <a:p>
            <a:pPr algn="ctr"/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по совместительству врач</a:t>
            </a:r>
          </a:p>
          <a:p>
            <a:pPr algn="ctr"/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анестезиолог-реаниматолог.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00"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16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55976" y="186211"/>
            <a:ext cx="4573742" cy="63709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чень знающий, ответственный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доктор. Замечательная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женщина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руководитель. 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отделении всегда чистота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порядок. Если она в отделении, то можно быть спокойным, она никогда не бросит больного ребёнка. Очень многие дети нашего района прошли через её замечательные руки , хотя она и на пенсии, но продолжает лечить детей. Когда бы не обратился кто либо к ней за советом Любовь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Константиновна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никогда в этом никому 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отказывает. Побольше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 было таких отзывчивых, понимающих людей.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52735"/>
            <a:ext cx="4086200" cy="51395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323528" y="186211"/>
            <a:ext cx="4032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000000"/>
                </a:solidFill>
                <a:latin typeface="Georgia" pitchFamily="18" charset="0"/>
              </a:rPr>
              <a:t>Любовь </a:t>
            </a:r>
            <a:r>
              <a:rPr lang="ru-RU" sz="2000" b="1" i="1" dirty="0" smtClean="0">
                <a:solidFill>
                  <a:srgbClr val="000000"/>
                </a:solidFill>
                <a:latin typeface="Georgia" pitchFamily="18" charset="0"/>
              </a:rPr>
              <a:t>Константиновна-  </a:t>
            </a:r>
            <a:r>
              <a:rPr lang="ru-RU" b="1" i="1" dirty="0" smtClean="0">
                <a:solidFill>
                  <a:srgbClr val="000000"/>
                </a:solidFill>
                <a:latin typeface="Georgia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00"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36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24800"/>
            <a:ext cx="90364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Любовь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Константиновна имеет много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наград: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благодарность Губернатора Самарской области;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победитель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регионального этапа Всероссийского конкурса на звание «Лучший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врач» 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номинации «Лучший педиатр» в Самарской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области;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лауреат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областной общественной акции «Народное признание» 2012 года. В номинации «Профессиональное мастерство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65100"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725144"/>
            <a:ext cx="64807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Врач педиатр – добр и приятен-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детьми иначе попросту нельзя,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Формат общения с детьми ему понятен,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дети – его лучшие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друзья.</a:t>
            </a:r>
            <a:endParaRPr lang="ru-RU" sz="2800" dirty="0"/>
          </a:p>
        </p:txBody>
      </p:sp>
      <p:pic>
        <p:nvPicPr>
          <p:cNvPr id="9" name="Содержимое 3" descr="IMG_6861.jpg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5220072" y="3140968"/>
            <a:ext cx="3658990" cy="27859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6072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2205</TotalTime>
  <Words>475</Words>
  <Application>Microsoft Office PowerPoint</Application>
  <PresentationFormat>Экран (4:3)</PresentationFormat>
  <Paragraphs>75</Paragraphs>
  <Slides>11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Используемая литература:  1.Книга Хворостянского р-на. 2. Сайт Хворостянской   ЦРБ. 3. Личные фото Агафоновой Л.К. http://www.market.516.ru/upload/iblock/cc8/cc8e9e7ebdb0550faa100ce8eafd1df6.jpg  фон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алексей</cp:lastModifiedBy>
  <cp:revision>55</cp:revision>
  <cp:lastPrinted>2015-10-08T14:26:59Z</cp:lastPrinted>
  <dcterms:created xsi:type="dcterms:W3CDTF">2015-10-05T17:44:18Z</dcterms:created>
  <dcterms:modified xsi:type="dcterms:W3CDTF">2016-11-20T15:19:30Z</dcterms:modified>
</cp:coreProperties>
</file>