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8BD195-966C-4F95-9E6B-C022520CE5B3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812BE4-79CD-4233-92CA-0E7AC246A0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8BD195-966C-4F95-9E6B-C022520CE5B3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812BE4-79CD-4233-92CA-0E7AC246A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8BD195-966C-4F95-9E6B-C022520CE5B3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812BE4-79CD-4233-92CA-0E7AC246A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8BD195-966C-4F95-9E6B-C022520CE5B3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812BE4-79CD-4233-92CA-0E7AC246A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8BD195-966C-4F95-9E6B-C022520CE5B3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812BE4-79CD-4233-92CA-0E7AC246A0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8BD195-966C-4F95-9E6B-C022520CE5B3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812BE4-79CD-4233-92CA-0E7AC246A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8BD195-966C-4F95-9E6B-C022520CE5B3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812BE4-79CD-4233-92CA-0E7AC246A0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8BD195-966C-4F95-9E6B-C022520CE5B3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812BE4-79CD-4233-92CA-0E7AC246A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8BD195-966C-4F95-9E6B-C022520CE5B3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812BE4-79CD-4233-92CA-0E7AC246A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8BD195-966C-4F95-9E6B-C022520CE5B3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812BE4-79CD-4233-92CA-0E7AC246A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F98BD195-966C-4F95-9E6B-C022520CE5B3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C4812BE4-79CD-4233-92CA-0E7AC246A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98BD195-966C-4F95-9E6B-C022520CE5B3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C4812BE4-79CD-4233-92CA-0E7AC246A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АЛОПЕЦИЯ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Лечение: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357298"/>
            <a:ext cx="7772400" cy="499826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Наиболее распространенным методом лечения алопеции является применение кортикостероидов в различных формах – кремов, инъекций, оральных препаратов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Рубцовая алопеция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214422"/>
            <a:ext cx="7772400" cy="2500330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Общей чертой различных форм рубцовой алопеции является необратимое повреждение волосяных фолликулов и появление на их месте соединительной (рубцовой) ткани.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L:\саша\аллопеция\Рубцовая алопеция\149032075_6099c283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3786190"/>
            <a:ext cx="2166936" cy="2889248"/>
          </a:xfrm>
          <a:prstGeom prst="rect">
            <a:avLst/>
          </a:prstGeom>
          <a:noFill/>
        </p:spPr>
      </p:pic>
      <p:pic>
        <p:nvPicPr>
          <p:cNvPr id="5124" name="Picture 4" descr="L:\саша\аллопеция\Рубцовая алопеция\figura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5" y="3786190"/>
            <a:ext cx="2353296" cy="2838505"/>
          </a:xfrm>
          <a:prstGeom prst="rect">
            <a:avLst/>
          </a:prstGeom>
          <a:noFill/>
        </p:spPr>
      </p:pic>
      <p:pic>
        <p:nvPicPr>
          <p:cNvPr id="5125" name="Picture 5" descr="L:\саша\аллопеция\Рубцовая алопеция\kerion_1_0104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3786190"/>
            <a:ext cx="2773841" cy="2857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85728"/>
            <a:ext cx="7772400" cy="6069832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Причиной рубцовой алопеции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могут быть инфекции (вирусные, бактериальные, грибковые), вызывающие воспалительные реакции вокруг волосяных фолликулов, на месте которых в результате появляется соединительная ткань. Если лечение инфекции произведено своевременно, волосы могут сохраниться.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Рубцовая алопеция часто возникает в результате физических травм – ранений, тепловых или химических ожогов.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Лечение: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500174"/>
            <a:ext cx="7772400" cy="4855386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существует только один путь – хирургический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Либо места облысения удаляются, если они не слишком большие,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либо в эти места трансплантируются здоровые фолликулы из областей, не затронутых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алопецией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Алопеция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Алопеция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— патологическое выпадение волос, приводящее к их поредению или полному исчезновению в определенных областях головы или туловища.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500042"/>
            <a:ext cx="7772400" cy="5855518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r>
              <a:rPr lang="ru-RU" sz="10900" b="1" dirty="0" err="1" smtClean="0">
                <a:latin typeface="Times New Roman" pitchFamily="18" charset="0"/>
                <a:cs typeface="Times New Roman" pitchFamily="18" charset="0"/>
              </a:rPr>
              <a:t>Алопеция</a:t>
            </a:r>
            <a:endParaRPr lang="ru-RU" sz="109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8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Андрогенетическая алопеция</a:t>
            </a:r>
          </a:p>
          <a:p>
            <a:pPr>
              <a:buNone/>
            </a:pPr>
            <a:endParaRPr lang="ru-RU" sz="6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Диффузная алопеция</a:t>
            </a:r>
          </a:p>
          <a:p>
            <a:pPr>
              <a:buNone/>
            </a:pPr>
            <a:endParaRPr lang="ru-RU" sz="6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Очаговая алопеция</a:t>
            </a:r>
          </a:p>
          <a:p>
            <a:pPr>
              <a:buNone/>
            </a:pPr>
            <a:endParaRPr lang="ru-RU" sz="6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Рубцовая алопеция</a:t>
            </a:r>
          </a:p>
          <a:p>
            <a:endParaRPr lang="ru-RU" sz="6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6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6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8" name="Picture 4" descr="L:\саша\аллопеция\post-262906-13146170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2786058"/>
            <a:ext cx="4071966" cy="3714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Андрогенетическая алопеция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428736"/>
            <a:ext cx="7772400" cy="4926824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Андрогенетическая алопеция представляет собой истончение волос, ведущее у мужчин к облысению теменной и лобной областей, у женщин – к поредению волос в области центрального пробора головы с распространением на ее боковые поверхности.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Лечение: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214422"/>
            <a:ext cx="7772400" cy="192882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лекарственная терапия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лазерная терапия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трансплантация собственных волос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 descr="L:\саша\аллопеция\alopecia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3000372"/>
            <a:ext cx="1857388" cy="3571900"/>
          </a:xfrm>
          <a:prstGeom prst="rect">
            <a:avLst/>
          </a:prstGeom>
          <a:noFill/>
        </p:spPr>
      </p:pic>
      <p:pic>
        <p:nvPicPr>
          <p:cNvPr id="2055" name="Picture 7" descr="L:\саша\аллопеция\typesbaldness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7" y="3000372"/>
            <a:ext cx="2674045" cy="3571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Диффузная алопеция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500174"/>
            <a:ext cx="7772400" cy="485538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Диффузная алопеция характеризуется сильным равномерным выпадением волос по всей поверхности волосистой части головы в результате сбоя циклов развития волос. По распространенности диффузная алопеция занимает второе место после андрогенетической алопеции.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Лечение: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142984"/>
            <a:ext cx="7772400" cy="1785950"/>
          </a:xfrm>
        </p:spPr>
        <p:txBody>
          <a:bodyPr>
            <a:normAutofit/>
          </a:bodyPr>
          <a:lstStyle/>
          <a:p>
            <a:r>
              <a:rPr lang="ru-RU" dirty="0" smtClean="0"/>
              <a:t>миноксидил</a:t>
            </a:r>
          </a:p>
          <a:p>
            <a:r>
              <a:rPr lang="ru-RU" dirty="0" smtClean="0"/>
              <a:t>лечебные бальзамы</a:t>
            </a:r>
          </a:p>
          <a:p>
            <a:r>
              <a:rPr lang="ru-RU" dirty="0" smtClean="0"/>
              <a:t>физиотерапия</a:t>
            </a:r>
          </a:p>
          <a:p>
            <a:endParaRPr lang="ru-RU" dirty="0"/>
          </a:p>
        </p:txBody>
      </p:sp>
      <p:pic>
        <p:nvPicPr>
          <p:cNvPr id="3074" name="Picture 2" descr="L:\саша\аллопеция\диффузная\a_2858_11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3429000"/>
            <a:ext cx="2714644" cy="2989266"/>
          </a:xfrm>
          <a:prstGeom prst="rect">
            <a:avLst/>
          </a:prstGeom>
          <a:noFill/>
        </p:spPr>
      </p:pic>
      <p:pic>
        <p:nvPicPr>
          <p:cNvPr id="3075" name="Picture 3" descr="L:\саша\аллопеция\диффузная\b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3643314"/>
            <a:ext cx="2979741" cy="2786058"/>
          </a:xfrm>
          <a:prstGeom prst="rect">
            <a:avLst/>
          </a:prstGeom>
          <a:noFill/>
        </p:spPr>
      </p:pic>
      <p:pic>
        <p:nvPicPr>
          <p:cNvPr id="3077" name="Picture 5" descr="L:\саша\аллопеция\диффузная\DSCF00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357166"/>
            <a:ext cx="2352005" cy="2786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Очаговая алопеция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214422"/>
            <a:ext cx="7772400" cy="5141138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Очаговая алопеция представляется в виде одного или нескольких округлых очагов облысения разных размеров, располагающихся на волосистой части головы, в области бровей, бороды, ресниц или туловища. При развитии болезни очаги, увеличиваясь, могут сливаться друг с другом, образовывая области поражения произвольной формы.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357166"/>
            <a:ext cx="7772400" cy="2714644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Причины и механизм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развития: 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нарушения в иммунной системе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генетическая предрасположенность к заболеванию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физические травмы и острые заболевания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099" name="Picture 3" descr="L:\саша\аллопеция\Очаговая алопеция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143248"/>
            <a:ext cx="1840762" cy="2209074"/>
          </a:xfrm>
          <a:prstGeom prst="rect">
            <a:avLst/>
          </a:prstGeom>
          <a:noFill/>
        </p:spPr>
      </p:pic>
      <p:pic>
        <p:nvPicPr>
          <p:cNvPr id="4100" name="Picture 4" descr="L:\саша\аллопеция\Очаговая алопеция\alopecia-areata-98-a-fo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3929066"/>
            <a:ext cx="2502582" cy="2000264"/>
          </a:xfrm>
          <a:prstGeom prst="rect">
            <a:avLst/>
          </a:prstGeom>
          <a:noFill/>
        </p:spPr>
      </p:pic>
      <p:pic>
        <p:nvPicPr>
          <p:cNvPr id="4101" name="Picture 5" descr="L:\саша\аллопеция\Очаговая алопеция\art2040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1" y="3214686"/>
            <a:ext cx="2901079" cy="2071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100</TotalTime>
  <Words>327</Words>
  <Application>Microsoft Office PowerPoint</Application>
  <PresentationFormat>Экран (4:3)</PresentationFormat>
  <Paragraphs>46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Метро</vt:lpstr>
      <vt:lpstr> </vt:lpstr>
      <vt:lpstr>Алопеция  </vt:lpstr>
      <vt:lpstr>Слайд 3</vt:lpstr>
      <vt:lpstr>Андрогенетическая алопеция </vt:lpstr>
      <vt:lpstr>Лечение:</vt:lpstr>
      <vt:lpstr>Диффузная алопеция </vt:lpstr>
      <vt:lpstr>Лечение:</vt:lpstr>
      <vt:lpstr>Очаговая алопеция </vt:lpstr>
      <vt:lpstr>Слайд 9</vt:lpstr>
      <vt:lpstr>Лечение:</vt:lpstr>
      <vt:lpstr>Рубцовая алопеция </vt:lpstr>
      <vt:lpstr>Слайд 12</vt:lpstr>
      <vt:lpstr>Лечение: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Аллопеция   </dc:title>
  <dc:creator>Admin</dc:creator>
  <cp:lastModifiedBy>Александра Молчанова</cp:lastModifiedBy>
  <cp:revision>11</cp:revision>
  <dcterms:created xsi:type="dcterms:W3CDTF">2011-12-19T09:25:53Z</dcterms:created>
  <dcterms:modified xsi:type="dcterms:W3CDTF">2016-11-20T14:32:42Z</dcterms:modified>
</cp:coreProperties>
</file>