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7" d="100"/>
          <a:sy n="47" d="100"/>
        </p:scale>
        <p:origin x="-7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F09D-7AB6-4B45-A3EB-F3227154B322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6301-9619-4DD5-9FAA-0A2832510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888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F09D-7AB6-4B45-A3EB-F3227154B322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6301-9619-4DD5-9FAA-0A2832510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097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F09D-7AB6-4B45-A3EB-F3227154B322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6301-9619-4DD5-9FAA-0A2832510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946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F09D-7AB6-4B45-A3EB-F3227154B322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6301-9619-4DD5-9FAA-0A2832510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204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F09D-7AB6-4B45-A3EB-F3227154B322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6301-9619-4DD5-9FAA-0A2832510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444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F09D-7AB6-4B45-A3EB-F3227154B322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6301-9619-4DD5-9FAA-0A2832510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61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F09D-7AB6-4B45-A3EB-F3227154B322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6301-9619-4DD5-9FAA-0A2832510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951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F09D-7AB6-4B45-A3EB-F3227154B322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6301-9619-4DD5-9FAA-0A2832510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303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F09D-7AB6-4B45-A3EB-F3227154B322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6301-9619-4DD5-9FAA-0A2832510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547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F09D-7AB6-4B45-A3EB-F3227154B322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6301-9619-4DD5-9FAA-0A2832510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958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F09D-7AB6-4B45-A3EB-F3227154B322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56301-9619-4DD5-9FAA-0A2832510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391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FF09D-7AB6-4B45-A3EB-F3227154B322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56301-9619-4DD5-9FAA-0A2832510F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55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471" y="167425"/>
            <a:ext cx="4228563" cy="31714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94360" y="167425"/>
            <a:ext cx="515750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2 апреля исполняется 210 лет 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со дня рождения сказочника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Ганса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Христиана</a:t>
            </a:r>
            <a:r>
              <a:rPr lang="ru-RU" sz="2800" b="1" i="1" dirty="0" smtClean="0">
                <a:solidFill>
                  <a:srgbClr val="FF0000"/>
                </a:solidFill>
              </a:rPr>
              <a:t> Андерсена.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033" y="1500025"/>
            <a:ext cx="7143967" cy="53579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178" y="3464417"/>
            <a:ext cx="4232856" cy="3174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4631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Sony</cp:lastModifiedBy>
  <cp:revision>3</cp:revision>
  <cp:lastPrinted>2015-03-28T18:23:52Z</cp:lastPrinted>
  <dcterms:created xsi:type="dcterms:W3CDTF">2015-03-28T18:23:38Z</dcterms:created>
  <dcterms:modified xsi:type="dcterms:W3CDTF">2016-11-20T17:59:22Z</dcterms:modified>
</cp:coreProperties>
</file>