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897880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Структурное подразделение «детский сад»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МКОУ «Канашская  СОШ»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4400" b="1" dirty="0" smtClean="0"/>
              <a:t>Формирование </a:t>
            </a:r>
            <a:r>
              <a:rPr lang="ru-RU" b="1" dirty="0" smtClean="0"/>
              <a:t>у дошкольников позитивного представления о школе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>
                <a:solidFill>
                  <a:schemeClr val="tx1"/>
                </a:solidFill>
              </a:rPr>
              <a:t>составитель: старший воспитатель Пестерева В.Ш.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2016 год</a:t>
            </a:r>
            <a:endParaRPr lang="ru-RU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5257800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В школе есть библиотека, где хранятся самые интересные книги. После уроков можно прийти в библиотеку почитать или взять книгу домой. Но обязательно не забудьте вернуть ее обратно, ведь другие дети тоже захотят ее прочесть.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RANBOYSE\Desktop\7ccf790f92979f3cdbd2ad68b1de80cd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685800"/>
            <a:ext cx="5410200" cy="5105400"/>
          </a:xfrm>
          <a:prstGeom prst="rect">
            <a:avLst/>
          </a:prstGeom>
          <a:noFill/>
        </p:spPr>
      </p:pic>
      <p:pic>
        <p:nvPicPr>
          <p:cNvPr id="6" name="Picture 2" descr="C:\Users\RANBOYSE\Desktop\1229618904_18-u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19400" y="3810000"/>
            <a:ext cx="1600200" cy="1905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3962400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На большой перемене ученики могут подкрепиться вкусными и полезными блюдами, которые готовят школьные повара.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RANBOYSE\Desktop\Школьная столовая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066800"/>
            <a:ext cx="5257800" cy="5562600"/>
          </a:xfrm>
          <a:prstGeom prst="rect">
            <a:avLst/>
          </a:prstGeom>
          <a:noFill/>
        </p:spPr>
      </p:pic>
      <p:pic>
        <p:nvPicPr>
          <p:cNvPr id="6" name="Picture 2" descr="C:\Users\RANBOYSE\Desktop\1229618904_18-u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286000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4724400"/>
          </a:xfrm>
        </p:spPr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</a:rPr>
              <a:t>Каждый год 1 сентября все ученики собираются на торжественную линейку, чтобы поздравить друг друга и своих учителей с праздником – Днем Знаний!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RANBOYSE\Desktop\ШКОЛА - ДЕТСАД\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381001"/>
            <a:ext cx="5486400" cy="5257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79248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Каков ученик, таков и его дневник!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12290" name="Picture 2" descr="C:\Users\RANBOYSE\Desktop\HRVKrrMiP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990600"/>
            <a:ext cx="7162799" cy="43434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95400" y="5410200"/>
            <a:ext cx="7543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В школе ученики получают отметки, которыми оцениваются  успехи, правильно или неправильно, хорошо или плохо выполнил задание.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wheel spokes="8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Успехов вам в школе!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3314" name="Picture 2" descr="C:\Users\RANBOYSE\Desktop\23000482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95400" y="1524000"/>
            <a:ext cx="7543800" cy="50387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300" dirty="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ЧТО  ТАКОЕ  </a:t>
            </a:r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  <a:cs typeface="Aharoni" pitchFamily="2" charset="-79"/>
              </a:rPr>
              <a:t>ШКОЛА?</a:t>
            </a:r>
            <a:endParaRPr lang="ru-RU" sz="5400" dirty="0">
              <a:solidFill>
                <a:srgbClr val="C0000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1026" name="Picture 2" descr="C:\Users\RANBOYSE\Desktop\1229618904_18-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90800" y="1676400"/>
            <a:ext cx="4724400" cy="4495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Отгадай загадку!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943600" y="1524000"/>
            <a:ext cx="2990088" cy="466344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Стоит дом.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  Кто в него зайдет, тот ум приобретет.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RANBOYSE\Desktop\S83007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752600"/>
            <a:ext cx="5105400" cy="3886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Помоги Незнайке собрать портфель!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RANBOYSE\Desktop\photo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62600" y="2971800"/>
            <a:ext cx="3200400" cy="3581400"/>
          </a:xfrm>
          <a:prstGeom prst="rect">
            <a:avLst/>
          </a:prstGeom>
          <a:noFill/>
        </p:spPr>
      </p:pic>
      <p:pic>
        <p:nvPicPr>
          <p:cNvPr id="8" name="Picture 2" descr="C:\Users\RANBOYSE\Desktop\1229618904_18-u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66800" y="2057400"/>
            <a:ext cx="4114800" cy="4495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ANBOYSE\Desktop\03.02.2015 16-26-16_00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66800" y="381000"/>
            <a:ext cx="2590800" cy="1905000"/>
          </a:xfrm>
          <a:prstGeom prst="rect">
            <a:avLst/>
          </a:prstGeom>
          <a:noFill/>
        </p:spPr>
      </p:pic>
      <p:pic>
        <p:nvPicPr>
          <p:cNvPr id="4099" name="Picture 3" descr="C:\Users\RANBOYSE\Desktop\554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0" y="304800"/>
            <a:ext cx="2209800" cy="2362200"/>
          </a:xfrm>
          <a:prstGeom prst="rect">
            <a:avLst/>
          </a:prstGeom>
          <a:noFill/>
        </p:spPr>
      </p:pic>
      <p:pic>
        <p:nvPicPr>
          <p:cNvPr id="4100" name="Picture 4" descr="C:\Users\RANBOYSE\Desktop\akvarelnie+kraski+953090431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0" y="0"/>
            <a:ext cx="2667000" cy="2819400"/>
          </a:xfrm>
          <a:prstGeom prst="rect">
            <a:avLst/>
          </a:prstGeom>
          <a:noFill/>
        </p:spPr>
      </p:pic>
      <p:pic>
        <p:nvPicPr>
          <p:cNvPr id="4101" name="Picture 5" descr="C:\Users\RANBOYSE\Desktop\c718740d22a92f76cbed4b49afc52988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95400" y="3581400"/>
            <a:ext cx="2667000" cy="2471738"/>
          </a:xfrm>
          <a:prstGeom prst="rect">
            <a:avLst/>
          </a:prstGeom>
          <a:noFill/>
        </p:spPr>
      </p:pic>
      <p:pic>
        <p:nvPicPr>
          <p:cNvPr id="4102" name="Picture 6" descr="C:\Users\RANBOYSE\Desktop\_________________4d6746b3d025b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33800" y="3581400"/>
            <a:ext cx="2562225" cy="2474912"/>
          </a:xfrm>
          <a:prstGeom prst="rect">
            <a:avLst/>
          </a:prstGeom>
          <a:noFill/>
        </p:spPr>
      </p:pic>
      <p:pic>
        <p:nvPicPr>
          <p:cNvPr id="4103" name="Picture 7" descr="C:\Users\RANBOYSE\Desktop\67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19800" y="2971800"/>
            <a:ext cx="2286000" cy="27670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RANBOYSE\Desktop\photo_78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14400" y="228600"/>
            <a:ext cx="2946400" cy="2355850"/>
          </a:xfrm>
          <a:prstGeom prst="rect">
            <a:avLst/>
          </a:prstGeom>
          <a:noFill/>
        </p:spPr>
      </p:pic>
      <p:pic>
        <p:nvPicPr>
          <p:cNvPr id="5123" name="Picture 3" descr="C:\Users\RANBOYSE\Desktop\19182dd3eb0bfe20b2552bbb69f8c79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0" y="609600"/>
            <a:ext cx="2400300" cy="1876425"/>
          </a:xfrm>
          <a:prstGeom prst="rect">
            <a:avLst/>
          </a:prstGeom>
          <a:noFill/>
        </p:spPr>
      </p:pic>
      <p:pic>
        <p:nvPicPr>
          <p:cNvPr id="5124" name="Picture 4" descr="C:\Users\RANBOYSE\Desktop\жвачк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66800" y="3810000"/>
            <a:ext cx="2819400" cy="2133600"/>
          </a:xfrm>
          <a:prstGeom prst="rect">
            <a:avLst/>
          </a:prstGeom>
          <a:noFill/>
        </p:spPr>
      </p:pic>
      <p:pic>
        <p:nvPicPr>
          <p:cNvPr id="5125" name="Picture 5" descr="C:\Users\RANBOYSE\Desktop\scrn_big_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00800" y="304800"/>
            <a:ext cx="2514600" cy="2562225"/>
          </a:xfrm>
          <a:prstGeom prst="rect">
            <a:avLst/>
          </a:prstGeom>
          <a:noFill/>
        </p:spPr>
      </p:pic>
      <p:pic>
        <p:nvPicPr>
          <p:cNvPr id="5126" name="Picture 6" descr="C:\Users\RANBOYSE\Desktop\Spichki_bytovye_OAO_FESKO_1352375431_1000x0__1_3_813e8e2786656ec1d0567de1172651db_2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8200" y="3657600"/>
            <a:ext cx="3848100" cy="26431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502920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Эта светлая и просторная комната называется «школьный класс». В классе стоят парты, за которыми сидят ученики. За партами очень удобно писать, читать и рисовать.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RANBOYSE\Desktop\fd0a54a1ee89a3b10bf899ee45e4112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304800"/>
            <a:ext cx="5181600" cy="5181600"/>
          </a:xfrm>
          <a:prstGeom prst="rect">
            <a:avLst/>
          </a:prstGeom>
          <a:noFill/>
        </p:spPr>
      </p:pic>
      <p:pic>
        <p:nvPicPr>
          <p:cNvPr id="6" name="Picture 2" descr="C:\Users\RANBOYSE\Desktop\1229618904_18-u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3886200"/>
            <a:ext cx="2438400" cy="2971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0" y="1066800"/>
            <a:ext cx="2915096" cy="5105400"/>
          </a:xfrm>
        </p:spPr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</a:rPr>
              <a:t>В школе детей учит учитель. Она очень много знает и умеет,  свои знания передает ученикам. Только нужно себя хорошо вести и внимательно слушать.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RANBOYSE\Desktop\ШКОЛА - ДЕТСАД\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914400"/>
            <a:ext cx="5334000" cy="5333999"/>
          </a:xfrm>
          <a:prstGeom prst="rect">
            <a:avLst/>
          </a:prstGeom>
          <a:noFill/>
        </p:spPr>
      </p:pic>
      <p:pic>
        <p:nvPicPr>
          <p:cNvPr id="6" name="Picture 2" descr="C:\Users\RANBOYSE\Desktop\1229618904_18-u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91400" y="4572000"/>
            <a:ext cx="1752600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4724400"/>
          </a:xfrm>
        </p:spPr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</a:rPr>
              <a:t>В школе ученики носят школьную форму. Она помогает им выглядеть красиво и быть уверенными в своих знаниях.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RANBOYSE\Desktop\ШКОЛА - ДЕТСАД\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914400"/>
            <a:ext cx="5486400" cy="518159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120</TotalTime>
  <Words>219</Words>
  <PresentationFormat>Экран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Структурное подразделение «детский сад»  МКОУ «Канашская  СОШ»   Формирование у дошкольников позитивного представления о школе  составитель: старший воспитатель Пестерева В.Ш.  2016 год</vt:lpstr>
      <vt:lpstr>ЧТО  ТАКОЕ  ШКОЛА?</vt:lpstr>
      <vt:lpstr>Отгадай загадку!</vt:lpstr>
      <vt:lpstr>Помоги Незнайке собрать портфель!</vt:lpstr>
      <vt:lpstr>Слайд 5</vt:lpstr>
      <vt:lpstr>Слайд 6</vt:lpstr>
      <vt:lpstr>Эта светлая и просторная комната называется «школьный класс». В классе стоят парты, за которыми сидят ученики. За партами очень удобно писать, читать и рисовать.</vt:lpstr>
      <vt:lpstr>В школе детей учит учитель. Она очень много знает и умеет,  свои знания передает ученикам. Только нужно себя хорошо вести и внимательно слушать.</vt:lpstr>
      <vt:lpstr>В школе ученики носят школьную форму. Она помогает им выглядеть красиво и быть уверенными в своих знаниях.</vt:lpstr>
      <vt:lpstr>В школе есть библиотека, где хранятся самые интересные книги. После уроков можно прийти в библиотеку почитать или взять книгу домой. Но обязательно не забудьте вернуть ее обратно, ведь другие дети тоже захотят ее прочесть.</vt:lpstr>
      <vt:lpstr>На большой перемене ученики могут подкрепиться вкусными и полезными блюдами, которые готовят школьные повара.</vt:lpstr>
      <vt:lpstr>Каждый год 1 сентября все ученики собираются на торжественную линейку, чтобы поздравить друг друга и своих учителей с праздником – Днем Знаний!</vt:lpstr>
      <vt:lpstr>Каков ученик, таков и его дневник!</vt:lpstr>
      <vt:lpstr>Успехов вам в школе!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 ТАКОЕ  ШКОЛА?</dc:title>
  <dc:creator>RANBOYSE</dc:creator>
  <cp:lastModifiedBy>RANBOYSE</cp:lastModifiedBy>
  <cp:revision>16</cp:revision>
  <dcterms:created xsi:type="dcterms:W3CDTF">2016-10-16T09:21:33Z</dcterms:created>
  <dcterms:modified xsi:type="dcterms:W3CDTF">2016-10-16T11:37:44Z</dcterms:modified>
</cp:coreProperties>
</file>