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6" r:id="rId1"/>
  </p:sldMasterIdLst>
  <p:sldIdLst>
    <p:sldId id="256" r:id="rId2"/>
    <p:sldId id="257" r:id="rId3"/>
    <p:sldId id="258" r:id="rId4"/>
    <p:sldId id="259" r:id="rId5"/>
    <p:sldId id="260" r:id="rId6"/>
    <p:sldId id="261" r:id="rId7"/>
    <p:sldId id="262" r:id="rId8"/>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362" autoAdjust="0"/>
    <p:restoredTop sz="94660"/>
  </p:normalViewPr>
  <p:slideViewPr>
    <p:cSldViewPr snapToGrid="0">
      <p:cViewPr varScale="1">
        <p:scale>
          <a:sx n="70" d="100"/>
          <a:sy n="70" d="100"/>
        </p:scale>
        <p:origin x="708"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7" name="Group 6"/>
          <p:cNvGrpSpPr/>
          <p:nvPr/>
        </p:nvGrpSpPr>
        <p:grpSpPr>
          <a:xfrm>
            <a:off x="-16934" y="0"/>
            <a:ext cx="12231160" cy="6856214"/>
            <a:chOff x="-16934" y="0"/>
            <a:chExt cx="12231160" cy="6856214"/>
          </a:xfrm>
        </p:grpSpPr>
        <p:pic>
          <p:nvPicPr>
            <p:cNvPr id="16" name="Picture 15" descr="HD-PanelTitleR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6" name="Rectangle 25"/>
            <p:cNvSpPr/>
            <p:nvPr/>
          </p:nvSpPr>
          <p:spPr>
            <a:xfrm>
              <a:off x="2328332" y="1540931"/>
              <a:ext cx="7543802" cy="3835401"/>
            </a:xfrm>
            <a:prstGeom prst="rect">
              <a:avLst/>
            </a:prstGeom>
            <a:noFill/>
            <a:ln w="15875">
              <a:miter lim="800000"/>
            </a:ln>
          </p:spPr>
          <p:style>
            <a:lnRef idx="1">
              <a:schemeClr val="accent1"/>
            </a:lnRef>
            <a:fillRef idx="3">
              <a:schemeClr val="accent1"/>
            </a:fillRef>
            <a:effectRef idx="2">
              <a:schemeClr val="accent1"/>
            </a:effectRef>
            <a:fontRef idx="minor">
              <a:schemeClr val="lt1"/>
            </a:fontRef>
          </p:style>
        </p:sp>
        <p:pic>
          <p:nvPicPr>
            <p:cNvPr id="17" name="Picture 16"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16934" y="3147609"/>
              <a:ext cx="2478024" cy="612648"/>
            </a:xfrm>
            <a:prstGeom prst="rect">
              <a:avLst/>
            </a:prstGeom>
          </p:spPr>
        </p:pic>
        <p:pic>
          <p:nvPicPr>
            <p:cNvPr id="20" name="Picture 19"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9736202" y="3147609"/>
              <a:ext cx="2478024" cy="612648"/>
            </a:xfrm>
            <a:prstGeom prst="rect">
              <a:avLst/>
            </a:prstGeom>
          </p:spPr>
        </p:pic>
      </p:grpSp>
      <p:sp>
        <p:nvSpPr>
          <p:cNvPr id="2" name="Title 1"/>
          <p:cNvSpPr>
            <a:spLocks noGrp="1"/>
          </p:cNvSpPr>
          <p:nvPr>
            <p:ph type="ctrTitle"/>
          </p:nvPr>
        </p:nvSpPr>
        <p:spPr>
          <a:xfrm>
            <a:off x="2692398" y="1871131"/>
            <a:ext cx="6815669" cy="1515533"/>
          </a:xfrm>
        </p:spPr>
        <p:txBody>
          <a:bodyPr anchor="b">
            <a:noAutofit/>
          </a:bodyPr>
          <a:lstStyle>
            <a:lvl1pPr algn="ctr">
              <a:defRPr sz="5400">
                <a:effectLst/>
              </a:defRPr>
            </a:lvl1pPr>
          </a:lstStyle>
          <a:p>
            <a:r>
              <a:rPr lang="ru-RU" smtClean="0"/>
              <a:t>Образец заголовка</a:t>
            </a:r>
            <a:endParaRPr lang="en-US" dirty="0"/>
          </a:p>
        </p:txBody>
      </p:sp>
      <p:sp>
        <p:nvSpPr>
          <p:cNvPr id="3" name="Subtitle 2"/>
          <p:cNvSpPr>
            <a:spLocks noGrp="1"/>
          </p:cNvSpPr>
          <p:nvPr>
            <p:ph type="subTitle" idx="1"/>
          </p:nvPr>
        </p:nvSpPr>
        <p:spPr>
          <a:xfrm>
            <a:off x="2692398" y="3657597"/>
            <a:ext cx="6815669" cy="1320802"/>
          </a:xfrm>
        </p:spPr>
        <p:txBody>
          <a:bodyPr anchor="t">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a:xfrm>
            <a:off x="7983232" y="5037663"/>
            <a:ext cx="897467" cy="279400"/>
          </a:xfrm>
        </p:spPr>
        <p:txBody>
          <a:bodyPr/>
          <a:lstStyle/>
          <a:p>
            <a:fld id="{84768028-27E4-4168-A659-DB354550B1DE}" type="datetimeFigureOut">
              <a:rPr lang="ru-RU" smtClean="0"/>
              <a:t>19.09.2015</a:t>
            </a:fld>
            <a:endParaRPr lang="ru-RU"/>
          </a:p>
        </p:txBody>
      </p:sp>
      <p:sp>
        <p:nvSpPr>
          <p:cNvPr id="5" name="Footer Placeholder 4"/>
          <p:cNvSpPr>
            <a:spLocks noGrp="1"/>
          </p:cNvSpPr>
          <p:nvPr>
            <p:ph type="ftr" sz="quarter" idx="11"/>
          </p:nvPr>
        </p:nvSpPr>
        <p:spPr>
          <a:xfrm>
            <a:off x="2692397" y="5037663"/>
            <a:ext cx="5214635" cy="279400"/>
          </a:xfrm>
        </p:spPr>
        <p:txBody>
          <a:bodyPr/>
          <a:lstStyle/>
          <a:p>
            <a:endParaRPr lang="ru-RU"/>
          </a:p>
        </p:txBody>
      </p:sp>
      <p:sp>
        <p:nvSpPr>
          <p:cNvPr id="6" name="Slide Number Placeholder 5"/>
          <p:cNvSpPr>
            <a:spLocks noGrp="1"/>
          </p:cNvSpPr>
          <p:nvPr>
            <p:ph type="sldNum" sz="quarter" idx="12"/>
          </p:nvPr>
        </p:nvSpPr>
        <p:spPr>
          <a:xfrm>
            <a:off x="8956900" y="5037663"/>
            <a:ext cx="551167" cy="279400"/>
          </a:xfrm>
        </p:spPr>
        <p:txBody>
          <a:bodyPr/>
          <a:lstStyle/>
          <a:p>
            <a:fld id="{4692DDBA-A014-4ED4-ACAF-BEEBAF35D195}" type="slidenum">
              <a:rPr lang="ru-RU" smtClean="0"/>
              <a:t>‹#›</a:t>
            </a:fld>
            <a:endParaRPr lang="ru-RU"/>
          </a:p>
        </p:txBody>
      </p:sp>
      <p:cxnSp>
        <p:nvCxnSpPr>
          <p:cNvPr id="15" name="Straight Connector 14"/>
          <p:cNvCxnSpPr/>
          <p:nvPr/>
        </p:nvCxnSpPr>
        <p:spPr>
          <a:xfrm>
            <a:off x="2692399" y="3522131"/>
            <a:ext cx="6815668" cy="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59906076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295401" y="4815415"/>
            <a:ext cx="9609666" cy="566738"/>
          </a:xfrm>
        </p:spPr>
        <p:txBody>
          <a:bodyPr anchor="b">
            <a:normAutofit/>
          </a:bodyPr>
          <a:lstStyle>
            <a:lvl1pPr algn="ctr">
              <a:defRPr sz="24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1041427" y="1041399"/>
            <a:ext cx="10105972" cy="3335869"/>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1295401" y="5382153"/>
            <a:ext cx="9609666"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84768028-27E4-4168-A659-DB354550B1DE}" type="datetimeFigureOut">
              <a:rPr lang="ru-RU" smtClean="0"/>
              <a:t>19.09.2015</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4692DDBA-A014-4ED4-ACAF-BEEBAF35D195}" type="slidenum">
              <a:rPr lang="ru-RU" smtClean="0"/>
              <a:t>‹#›</a:t>
            </a:fld>
            <a:endParaRPr lang="ru-RU"/>
          </a:p>
        </p:txBody>
      </p:sp>
    </p:spTree>
    <p:extLst>
      <p:ext uri="{BB962C8B-B14F-4D97-AF65-F5344CB8AC3E}">
        <p14:creationId xmlns:p14="http://schemas.microsoft.com/office/powerpoint/2010/main" val="4124506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1303868" y="982132"/>
            <a:ext cx="9592732" cy="2954868"/>
          </a:xfrm>
        </p:spPr>
        <p:txBody>
          <a:bodyPr anchor="ctr">
            <a:normAutofit/>
          </a:bodyPr>
          <a:lstStyle>
            <a:lvl1pPr algn="ctr">
              <a:defRPr sz="32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1303868" y="4343399"/>
            <a:ext cx="9592732"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84768028-27E4-4168-A659-DB354550B1DE}" type="datetimeFigureOut">
              <a:rPr lang="ru-RU" smtClean="0"/>
              <a:t>19.09.2015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4692DDBA-A014-4ED4-ACAF-BEEBAF35D195}" type="slidenum">
              <a:rPr lang="ru-RU" smtClean="0"/>
              <a:t>‹#›</a:t>
            </a:fld>
            <a:endParaRPr lang="ru-RU"/>
          </a:p>
        </p:txBody>
      </p:sp>
      <p:cxnSp>
        <p:nvCxnSpPr>
          <p:cNvPr id="15" name="Straight Connector 14"/>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22183586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370668"/>
          </a:xfrm>
        </p:spPr>
        <p:txBody>
          <a:bodyPr anchor="ctr">
            <a:normAutofit/>
          </a:bodyPr>
          <a:lstStyle>
            <a:lvl1pPr algn="ctr">
              <a:defRPr sz="3200" b="0" cap="none">
                <a:solidFill>
                  <a:schemeClr val="tx1"/>
                </a:solidFill>
              </a:defRPr>
            </a:lvl1pPr>
          </a:lstStyle>
          <a:p>
            <a:r>
              <a:rPr lang="ru-RU" smtClean="0"/>
              <a:t>Образец заголовка</a:t>
            </a:r>
            <a:endParaRPr lang="en-US" dirty="0"/>
          </a:p>
        </p:txBody>
      </p:sp>
      <p:sp>
        <p:nvSpPr>
          <p:cNvPr id="10" name="Text Placeholder 9"/>
          <p:cNvSpPr>
            <a:spLocks noGrp="1"/>
          </p:cNvSpPr>
          <p:nvPr>
            <p:ph type="body" sz="quarter" idx="13"/>
          </p:nvPr>
        </p:nvSpPr>
        <p:spPr>
          <a:xfrm>
            <a:off x="1674812" y="3352800"/>
            <a:ext cx="8839202" cy="584200"/>
          </a:xfrm>
        </p:spPr>
        <p:txBody>
          <a:bodyPr anchor="ctr">
            <a:normAutofit/>
          </a:bodyPr>
          <a:lstStyle>
            <a:lvl1pPr marL="0" indent="0" algn="r">
              <a:buFontTx/>
              <a:buNone/>
              <a:defRPr sz="20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1295401" y="4343399"/>
            <a:ext cx="9609666"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84768028-27E4-4168-A659-DB354550B1DE}" type="datetimeFigureOut">
              <a:rPr lang="ru-RU" smtClean="0"/>
              <a:t>19.09.2015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4692DDBA-A014-4ED4-ACAF-BEEBAF35D195}" type="slidenum">
              <a:rPr lang="ru-RU" smtClean="0"/>
              <a:t>‹#›</a:t>
            </a:fld>
            <a:endParaRPr lang="ru-RU"/>
          </a:p>
        </p:txBody>
      </p:sp>
      <p:sp>
        <p:nvSpPr>
          <p:cNvPr id="14" name="TextBox 13"/>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600267" y="2827870"/>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19" name="Straight Connector 18"/>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73577179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1295402" y="3308581"/>
            <a:ext cx="9609668" cy="1468800"/>
          </a:xfrm>
        </p:spPr>
        <p:txBody>
          <a:bodyPr anchor="b">
            <a:normAutofit/>
          </a:bodyPr>
          <a:lstStyle>
            <a:lvl1pPr algn="l">
              <a:defRPr sz="32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1295401" y="4777381"/>
            <a:ext cx="9609668"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84768028-27E4-4168-A659-DB354550B1DE}" type="datetimeFigureOut">
              <a:rPr lang="ru-RU" smtClean="0"/>
              <a:t>19.09.2015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4692DDBA-A014-4ED4-ACAF-BEEBAF35D195}" type="slidenum">
              <a:rPr lang="ru-RU" smtClean="0"/>
              <a:t>‹#›</a:t>
            </a:fld>
            <a:endParaRPr lang="ru-RU"/>
          </a:p>
        </p:txBody>
      </p:sp>
    </p:spTree>
    <p:extLst>
      <p:ext uri="{BB962C8B-B14F-4D97-AF65-F5344CB8AC3E}">
        <p14:creationId xmlns:p14="http://schemas.microsoft.com/office/powerpoint/2010/main" val="366902343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243668"/>
          </a:xfrm>
        </p:spPr>
        <p:txBody>
          <a:bodyPr anchor="ctr">
            <a:normAutofit/>
          </a:bodyPr>
          <a:lstStyle>
            <a:lvl1pPr algn="ctr">
              <a:defRPr sz="3200" b="0" cap="none">
                <a:solidFill>
                  <a:schemeClr val="tx1"/>
                </a:solidFill>
              </a:defRPr>
            </a:lvl1pPr>
          </a:lstStyle>
          <a:p>
            <a:r>
              <a:rPr lang="ru-RU" smtClean="0"/>
              <a:t>Образец заголовка</a:t>
            </a:r>
            <a:endParaRPr lang="en-US" dirty="0"/>
          </a:p>
        </p:txBody>
      </p:sp>
      <p:sp>
        <p:nvSpPr>
          <p:cNvPr id="23" name="Text Placeholder 2"/>
          <p:cNvSpPr>
            <a:spLocks noGrp="1"/>
          </p:cNvSpPr>
          <p:nvPr>
            <p:ph type="body" idx="13"/>
          </p:nvPr>
        </p:nvSpPr>
        <p:spPr>
          <a:xfrm>
            <a:off x="1295401" y="3639312"/>
            <a:ext cx="9609668" cy="886968"/>
          </a:xfrm>
        </p:spPr>
        <p:txBody>
          <a:bodyPr anchor="b">
            <a:normAutofit/>
          </a:bodyPr>
          <a:lstStyle>
            <a:lvl1pPr marL="0" indent="0" algn="l">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3" name="Text Placeholder 2"/>
          <p:cNvSpPr>
            <a:spLocks noGrp="1"/>
          </p:cNvSpPr>
          <p:nvPr>
            <p:ph type="body" idx="1"/>
          </p:nvPr>
        </p:nvSpPr>
        <p:spPr>
          <a:xfrm>
            <a:off x="1295401" y="4529667"/>
            <a:ext cx="9609668" cy="13462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84768028-27E4-4168-A659-DB354550B1DE}" type="datetimeFigureOut">
              <a:rPr lang="ru-RU" smtClean="0"/>
              <a:t>19.09.2015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4692DDBA-A014-4ED4-ACAF-BEEBAF35D195}" type="slidenum">
              <a:rPr lang="ru-RU" smtClean="0"/>
              <a:t>‹#›</a:t>
            </a:fld>
            <a:endParaRPr lang="ru-RU"/>
          </a:p>
        </p:txBody>
      </p:sp>
      <p:sp>
        <p:nvSpPr>
          <p:cNvPr id="12" name="TextBox 11"/>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10600267" y="259926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04254068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sp>
        <p:nvSpPr>
          <p:cNvPr id="2" name="Title 1"/>
          <p:cNvSpPr>
            <a:spLocks noGrp="1"/>
          </p:cNvSpPr>
          <p:nvPr>
            <p:ph type="title"/>
          </p:nvPr>
        </p:nvSpPr>
        <p:spPr>
          <a:xfrm>
            <a:off x="1295401" y="982132"/>
            <a:ext cx="9609666" cy="2243668"/>
          </a:xfrm>
        </p:spPr>
        <p:txBody>
          <a:bodyPr vert="horz" lIns="91440" tIns="45720" rIns="91440" bIns="45720" rtlCol="0" anchor="ctr">
            <a:normAutofit/>
          </a:bodyPr>
          <a:lstStyle>
            <a:lvl1pPr>
              <a:defRPr lang="en-US" b="0" dirty="0"/>
            </a:lvl1pPr>
          </a:lstStyle>
          <a:p>
            <a:pPr marL="0" lvl="0"/>
            <a:r>
              <a:rPr lang="ru-RU" smtClean="0"/>
              <a:t>Образец заголовка</a:t>
            </a:r>
            <a:endParaRPr lang="en-US" dirty="0"/>
          </a:p>
        </p:txBody>
      </p:sp>
      <p:sp>
        <p:nvSpPr>
          <p:cNvPr id="20" name="Text Placeholder 2"/>
          <p:cNvSpPr>
            <a:spLocks noGrp="1"/>
          </p:cNvSpPr>
          <p:nvPr>
            <p:ph type="body" idx="13"/>
          </p:nvPr>
        </p:nvSpPr>
        <p:spPr>
          <a:xfrm>
            <a:off x="1295401" y="3630168"/>
            <a:ext cx="9609668" cy="841248"/>
          </a:xfrm>
        </p:spPr>
        <p:txBody>
          <a:bodyPr anchor="b">
            <a:normAutofit/>
          </a:bodyPr>
          <a:lstStyle>
            <a:lvl1pPr marL="0" indent="0" algn="l">
              <a:spcBef>
                <a:spcPts val="0"/>
              </a:spcBef>
              <a:buNone/>
              <a:defRPr sz="2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3" name="Text Placeholder 2"/>
          <p:cNvSpPr>
            <a:spLocks noGrp="1"/>
          </p:cNvSpPr>
          <p:nvPr>
            <p:ph type="body" idx="1"/>
          </p:nvPr>
        </p:nvSpPr>
        <p:spPr>
          <a:xfrm>
            <a:off x="1295400" y="4470399"/>
            <a:ext cx="9609670" cy="1405467"/>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84768028-27E4-4168-A659-DB354550B1DE}" type="datetimeFigureOut">
              <a:rPr lang="ru-RU" smtClean="0"/>
              <a:t>19.09.2015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4692DDBA-A014-4ED4-ACAF-BEEBAF35D195}" type="slidenum">
              <a:rPr lang="ru-RU" smtClean="0"/>
              <a:t>‹#›</a:t>
            </a:fld>
            <a:endParaRPr lang="ru-RU"/>
          </a:p>
        </p:txBody>
      </p:sp>
      <p:cxnSp>
        <p:nvCxnSpPr>
          <p:cNvPr id="15" name="Straight Connector 14"/>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686932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84768028-27E4-4168-A659-DB354550B1DE}" type="datetimeFigureOut">
              <a:rPr lang="ru-RU" smtClean="0"/>
              <a:t>19.09.2015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4692DDBA-A014-4ED4-ACAF-BEEBAF35D195}" type="slidenum">
              <a:rPr lang="ru-RU" smtClean="0"/>
              <a:t>‹#›</a:t>
            </a:fld>
            <a:endParaRPr lang="ru-RU"/>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17845860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9356" y="982131"/>
            <a:ext cx="1890895" cy="4893735"/>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1295398" y="982132"/>
            <a:ext cx="7433025" cy="4893734"/>
          </a:xfrm>
        </p:spPr>
        <p:txBody>
          <a:bodyPr vert="eaVert"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84768028-27E4-4168-A659-DB354550B1DE}" type="datetimeFigureOut">
              <a:rPr lang="ru-RU" smtClean="0"/>
              <a:t>19.09.2015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4692DDBA-A014-4ED4-ACAF-BEEBAF35D195}" type="slidenum">
              <a:rPr lang="ru-RU" smtClean="0"/>
              <a:t>‹#›</a:t>
            </a:fld>
            <a:endParaRPr lang="ru-RU"/>
          </a:p>
        </p:txBody>
      </p:sp>
      <p:cxnSp>
        <p:nvCxnSpPr>
          <p:cNvPr id="14" name="Straight Connector 13"/>
          <p:cNvCxnSpPr/>
          <p:nvPr/>
        </p:nvCxnSpPr>
        <p:spPr>
          <a:xfrm>
            <a:off x="8863890" y="990600"/>
            <a:ext cx="0" cy="487680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6427586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cxnSp>
        <p:nvCxnSpPr>
          <p:cNvPr id="7" name="Straight Connector 6"/>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84768028-27E4-4168-A659-DB354550B1DE}" type="datetimeFigureOut">
              <a:rPr lang="ru-RU" smtClean="0"/>
              <a:t>19.09.2015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4692DDBA-A014-4ED4-ACAF-BEEBAF35D195}" type="slidenum">
              <a:rPr lang="ru-RU" smtClean="0"/>
              <a:t>‹#›</a:t>
            </a:fld>
            <a:endParaRPr lang="ru-RU"/>
          </a:p>
        </p:txBody>
      </p:sp>
    </p:spTree>
    <p:extLst>
      <p:ext uri="{BB962C8B-B14F-4D97-AF65-F5344CB8AC3E}">
        <p14:creationId xmlns:p14="http://schemas.microsoft.com/office/powerpoint/2010/main" val="34063708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2015069" y="1752606"/>
            <a:ext cx="8158688" cy="1822514"/>
          </a:xfrm>
        </p:spPr>
        <p:txBody>
          <a:bodyPr anchor="b">
            <a:normAutofit/>
          </a:bodyPr>
          <a:lstStyle>
            <a:lvl1pPr algn="ctr">
              <a:defRPr sz="44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2015067" y="3846051"/>
            <a:ext cx="8158690" cy="954547"/>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84768028-27E4-4168-A659-DB354550B1DE}" type="datetimeFigureOut">
              <a:rPr lang="ru-RU" smtClean="0"/>
              <a:t>19.09.2015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4692DDBA-A014-4ED4-ACAF-BEEBAF35D195}" type="slidenum">
              <a:rPr lang="ru-RU" smtClean="0"/>
              <a:t>‹#›</a:t>
            </a:fld>
            <a:endParaRPr lang="ru-RU"/>
          </a:p>
        </p:txBody>
      </p:sp>
      <p:cxnSp>
        <p:nvCxnSpPr>
          <p:cNvPr id="16" name="Straight Connector 15"/>
          <p:cNvCxnSpPr/>
          <p:nvPr/>
        </p:nvCxnSpPr>
        <p:spPr>
          <a:xfrm>
            <a:off x="2012723" y="3710585"/>
            <a:ext cx="8163380"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6341877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cxnSp>
        <p:nvCxnSpPr>
          <p:cNvPr id="8" name="Straight Connector 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1298448" y="2560320"/>
            <a:ext cx="4718304" cy="3310128"/>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6181344" y="2560320"/>
            <a:ext cx="4718304" cy="3310128"/>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84768028-27E4-4168-A659-DB354550B1DE}" type="datetimeFigureOut">
              <a:rPr lang="ru-RU" smtClean="0"/>
              <a:t>19.09.2015</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4692DDBA-A014-4ED4-ACAF-BEEBAF35D195}" type="slidenum">
              <a:rPr lang="ru-RU" smtClean="0"/>
              <a:t>‹#›</a:t>
            </a:fld>
            <a:endParaRPr lang="ru-RU"/>
          </a:p>
        </p:txBody>
      </p:sp>
    </p:spTree>
    <p:extLst>
      <p:ext uri="{BB962C8B-B14F-4D97-AF65-F5344CB8AC3E}">
        <p14:creationId xmlns:p14="http://schemas.microsoft.com/office/powerpoint/2010/main" val="28705860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129540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295400" y="3243262"/>
            <a:ext cx="4718304" cy="2632605"/>
          </a:xfrm>
        </p:spPr>
        <p:txBody>
          <a:bodyPr anchor="t">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618067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6180670" y="3243262"/>
            <a:ext cx="4718304" cy="2632605"/>
          </a:xfrm>
        </p:spPr>
        <p:txBody>
          <a:bodyPr anchor="t">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84768028-27E4-4168-A659-DB354550B1DE}" type="datetimeFigureOut">
              <a:rPr lang="ru-RU" smtClean="0"/>
              <a:t>19.09.2015</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4692DDBA-A014-4ED4-ACAF-BEEBAF35D195}" type="slidenum">
              <a:rPr lang="ru-RU" smtClean="0"/>
              <a:t>‹#›</a:t>
            </a:fld>
            <a:endParaRPr lang="ru-RU"/>
          </a:p>
        </p:txBody>
      </p:sp>
      <p:cxnSp>
        <p:nvCxnSpPr>
          <p:cNvPr id="18" name="Straight Connector 1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0407203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84768028-27E4-4168-A659-DB354550B1DE}" type="datetimeFigureOut">
              <a:rPr lang="ru-RU" smtClean="0"/>
              <a:t>19.09.2015</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4692DDBA-A014-4ED4-ACAF-BEEBAF35D195}" type="slidenum">
              <a:rPr lang="ru-RU" smtClean="0"/>
              <a:t>‹#›</a:t>
            </a:fld>
            <a:endParaRPr lang="ru-RU"/>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0783514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4768028-27E4-4168-A659-DB354550B1DE}" type="datetimeFigureOut">
              <a:rPr lang="ru-RU" smtClean="0"/>
              <a:t>19.09.2015</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4692DDBA-A014-4ED4-ACAF-BEEBAF35D195}" type="slidenum">
              <a:rPr lang="ru-RU" smtClean="0"/>
              <a:t>‹#›</a:t>
            </a:fld>
            <a:endParaRPr lang="ru-RU"/>
          </a:p>
        </p:txBody>
      </p:sp>
    </p:spTree>
    <p:extLst>
      <p:ext uri="{BB962C8B-B14F-4D97-AF65-F5344CB8AC3E}">
        <p14:creationId xmlns:p14="http://schemas.microsoft.com/office/powerpoint/2010/main" val="20371392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293811" y="1388534"/>
            <a:ext cx="3718455" cy="1371600"/>
          </a:xfrm>
        </p:spPr>
        <p:txBody>
          <a:bodyPr anchor="b">
            <a:normAutofit/>
          </a:bodyPr>
          <a:lstStyle>
            <a:lvl1pPr algn="ctr">
              <a:defRPr sz="2400" b="0"/>
            </a:lvl1pPr>
          </a:lstStyle>
          <a:p>
            <a:r>
              <a:rPr lang="ru-RU" smtClean="0"/>
              <a:t>Образец заголовка</a:t>
            </a:r>
            <a:endParaRPr lang="en-US" dirty="0"/>
          </a:p>
        </p:txBody>
      </p:sp>
      <p:sp>
        <p:nvSpPr>
          <p:cNvPr id="3" name="Content Placeholder 2"/>
          <p:cNvSpPr>
            <a:spLocks noGrp="1"/>
          </p:cNvSpPr>
          <p:nvPr>
            <p:ph idx="1"/>
          </p:nvPr>
        </p:nvSpPr>
        <p:spPr>
          <a:xfrm>
            <a:off x="5418668" y="982131"/>
            <a:ext cx="5469466" cy="4893735"/>
          </a:xfrm>
        </p:spPr>
        <p:txBody>
          <a:bodyPr anchor="ct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1293811" y="3031065"/>
            <a:ext cx="3718455"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84768028-27E4-4168-A659-DB354550B1DE}" type="datetimeFigureOut">
              <a:rPr lang="ru-RU" smtClean="0"/>
              <a:t>19.09.2015</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4692DDBA-A014-4ED4-ACAF-BEEBAF35D195}" type="slidenum">
              <a:rPr lang="ru-RU" smtClean="0"/>
              <a:t>‹#›</a:t>
            </a:fld>
            <a:endParaRPr lang="ru-RU"/>
          </a:p>
        </p:txBody>
      </p:sp>
      <p:cxnSp>
        <p:nvCxnSpPr>
          <p:cNvPr id="16" name="Straight Connector 15"/>
          <p:cNvCxnSpPr/>
          <p:nvPr/>
        </p:nvCxnSpPr>
        <p:spPr>
          <a:xfrm>
            <a:off x="1396169" y="2912533"/>
            <a:ext cx="35144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83901890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295399" y="1883832"/>
            <a:ext cx="6241816" cy="1371600"/>
          </a:xfrm>
        </p:spPr>
        <p:txBody>
          <a:bodyPr anchor="b">
            <a:normAutofit/>
          </a:bodyPr>
          <a:lstStyle>
            <a:lvl1pPr algn="ctr">
              <a:defRPr sz="2800" b="0"/>
            </a:lvl1pPr>
          </a:lstStyle>
          <a:p>
            <a:r>
              <a:rPr lang="ru-RU" smtClean="0"/>
              <a:t>Образец заголовка</a:t>
            </a:r>
            <a:endParaRPr lang="en-US" dirty="0"/>
          </a:p>
        </p:txBody>
      </p:sp>
      <p:sp>
        <p:nvSpPr>
          <p:cNvPr id="17" name="Picture Placeholder 2"/>
          <p:cNvSpPr>
            <a:spLocks noGrp="1" noChangeAspect="1"/>
          </p:cNvSpPr>
          <p:nvPr>
            <p:ph type="pic" idx="1"/>
          </p:nvPr>
        </p:nvSpPr>
        <p:spPr>
          <a:xfrm>
            <a:off x="8094831" y="1041400"/>
            <a:ext cx="3063347" cy="4775200"/>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1295399" y="3255432"/>
            <a:ext cx="6241816" cy="1828800"/>
          </a:xfrm>
        </p:spPr>
        <p:txBody>
          <a:bodyPr anchor="t">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84768028-27E4-4168-A659-DB354550B1DE}" type="datetimeFigureOut">
              <a:rPr lang="ru-RU" smtClean="0"/>
              <a:t>19.09.2015</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4692DDBA-A014-4ED4-ACAF-BEEBAF35D195}" type="slidenum">
              <a:rPr lang="ru-RU" smtClean="0"/>
              <a:t>‹#›</a:t>
            </a:fld>
            <a:endParaRPr lang="ru-RU"/>
          </a:p>
        </p:txBody>
      </p:sp>
    </p:spTree>
    <p:extLst>
      <p:ext uri="{BB962C8B-B14F-4D97-AF65-F5344CB8AC3E}">
        <p14:creationId xmlns:p14="http://schemas.microsoft.com/office/powerpoint/2010/main" val="112042406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7" name="Group 6"/>
          <p:cNvGrpSpPr/>
          <p:nvPr/>
        </p:nvGrpSpPr>
        <p:grpSpPr>
          <a:xfrm>
            <a:off x="-15736" y="0"/>
            <a:ext cx="12229962" cy="6856214"/>
            <a:chOff x="-15736" y="0"/>
            <a:chExt cx="12229962" cy="6856214"/>
          </a:xfrm>
        </p:grpSpPr>
        <p:pic>
          <p:nvPicPr>
            <p:cNvPr id="8" name="Picture 7" descr="HD-PanelContent.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9" name="Rectangle 8"/>
            <p:cNvSpPr/>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 name="Picture 9"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5736" y="3153832"/>
              <a:ext cx="777240" cy="606425"/>
            </a:xfrm>
            <a:prstGeom prst="rect">
              <a:avLst/>
            </a:prstGeom>
          </p:spPr>
        </p:pic>
        <p:pic>
          <p:nvPicPr>
            <p:cNvPr id="11" name="Picture 10"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1436986" y="3153832"/>
              <a:ext cx="777240" cy="606425"/>
            </a:xfrm>
            <a:prstGeom prst="rect">
              <a:avLst/>
            </a:prstGeom>
          </p:spPr>
        </p:pic>
      </p:grpSp>
      <p:sp>
        <p:nvSpPr>
          <p:cNvPr id="2" name="Title Placeholder 1"/>
          <p:cNvSpPr>
            <a:spLocks noGrp="1"/>
          </p:cNvSpPr>
          <p:nvPr>
            <p:ph type="title"/>
          </p:nvPr>
        </p:nvSpPr>
        <p:spPr>
          <a:xfrm>
            <a:off x="1295402" y="982132"/>
            <a:ext cx="9601196" cy="1303867"/>
          </a:xfrm>
          <a:prstGeom prst="rect">
            <a:avLst/>
          </a:prstGeom>
          <a:effectLst/>
        </p:spPr>
        <p:txBody>
          <a:bodyPr vert="horz" lIns="91440" tIns="45720" rIns="91440" bIns="45720" rtlCol="0" anchor="ctr">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1295401" y="2556932"/>
            <a:ext cx="9601196" cy="3318936"/>
          </a:xfrm>
          <a:prstGeom prst="rect">
            <a:avLst/>
          </a:prstGeom>
        </p:spPr>
        <p:txBody>
          <a:bodyPr vert="horz" lIns="91440" tIns="45720" rIns="91440" bIns="45720" rtlCol="0" anchor="t">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8677501" y="5969000"/>
            <a:ext cx="160020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84768028-27E4-4168-A659-DB354550B1DE}" type="datetimeFigureOut">
              <a:rPr lang="ru-RU" smtClean="0"/>
              <a:t>19.09.2015</a:t>
            </a:fld>
            <a:endParaRPr lang="ru-RU"/>
          </a:p>
        </p:txBody>
      </p:sp>
      <p:sp>
        <p:nvSpPr>
          <p:cNvPr id="5" name="Footer Placeholder 4"/>
          <p:cNvSpPr>
            <a:spLocks noGrp="1"/>
          </p:cNvSpPr>
          <p:nvPr>
            <p:ph type="ftr" sz="quarter" idx="3"/>
          </p:nvPr>
        </p:nvSpPr>
        <p:spPr>
          <a:xfrm>
            <a:off x="1295401" y="5969000"/>
            <a:ext cx="7305900"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ru-RU"/>
          </a:p>
        </p:txBody>
      </p:sp>
      <p:sp>
        <p:nvSpPr>
          <p:cNvPr id="6" name="Slide Number Placeholder 5"/>
          <p:cNvSpPr>
            <a:spLocks noGrp="1"/>
          </p:cNvSpPr>
          <p:nvPr>
            <p:ph type="sldNum" sz="quarter" idx="4"/>
          </p:nvPr>
        </p:nvSpPr>
        <p:spPr>
          <a:xfrm>
            <a:off x="10353901" y="5969000"/>
            <a:ext cx="542697"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4692DDBA-A014-4ED4-ACAF-BEEBAF35D195}" type="slidenum">
              <a:rPr lang="ru-RU" smtClean="0"/>
              <a:t>‹#›</a:t>
            </a:fld>
            <a:endParaRPr lang="ru-RU"/>
          </a:p>
        </p:txBody>
      </p:sp>
    </p:spTree>
    <p:extLst>
      <p:ext uri="{BB962C8B-B14F-4D97-AF65-F5344CB8AC3E}">
        <p14:creationId xmlns:p14="http://schemas.microsoft.com/office/powerpoint/2010/main" val="3958184203"/>
      </p:ext>
    </p:extLst>
  </p:cSld>
  <p:clrMap bg1="lt1" tx1="dk1" bg2="lt2" tx2="dk2" accent1="accent1" accent2="accent2" accent3="accent3" accent4="accent4" accent5="accent5" accent6="accent6" hlink="hlink" folHlink="folHlink"/>
  <p:sldLayoutIdLst>
    <p:sldLayoutId id="2147483707" r:id="rId1"/>
    <p:sldLayoutId id="2147483708" r:id="rId2"/>
    <p:sldLayoutId id="2147483709" r:id="rId3"/>
    <p:sldLayoutId id="2147483710" r:id="rId4"/>
    <p:sldLayoutId id="2147483711" r:id="rId5"/>
    <p:sldLayoutId id="2147483712" r:id="rId6"/>
    <p:sldLayoutId id="2147483713" r:id="rId7"/>
    <p:sldLayoutId id="2147483714" r:id="rId8"/>
    <p:sldLayoutId id="2147483715" r:id="rId9"/>
    <p:sldLayoutId id="2147483716" r:id="rId10"/>
    <p:sldLayoutId id="2147483717" r:id="rId11"/>
    <p:sldLayoutId id="2147483718" r:id="rId12"/>
    <p:sldLayoutId id="2147483719" r:id="rId13"/>
    <p:sldLayoutId id="2147483720" r:id="rId14"/>
    <p:sldLayoutId id="2147483721" r:id="rId15"/>
    <p:sldLayoutId id="2147483722" r:id="rId16"/>
    <p:sldLayoutId id="2147483723" r:id="rId17"/>
  </p:sldLayoutIdLst>
  <p:txStyles>
    <p:title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8" Type="http://schemas.openxmlformats.org/officeDocument/2006/relationships/hyperlink" Target="https://ru.wikipedia.org/wiki/%D0%92%D0%BE%D1%80%D0%BE%D1%82%D0%B0_(%D1%81%D0%BF%D0%BE%D1%80%D1%82)" TargetMode="External"/><Relationship Id="rId13" Type="http://schemas.openxmlformats.org/officeDocument/2006/relationships/hyperlink" Target="https://ru.wikipedia.org/wiki/%D0%93%D0%BE%D0%BB%D0%BB%D0%B0%D0%BD%D0%B4%D0%B8%D1%8F" TargetMode="External"/><Relationship Id="rId18" Type="http://schemas.openxmlformats.org/officeDocument/2006/relationships/hyperlink" Target="https://ru.wikipedia.org/wiki/%D0%98%D1%80%D0%BB%D0%B0%D0%BD%D0%B4%D0%B8%D1%8F" TargetMode="External"/><Relationship Id="rId3" Type="http://schemas.openxmlformats.org/officeDocument/2006/relationships/hyperlink" Target="https://ru.wikipedia.org/wiki/%D0%A1%D0%BF%D0%BE%D1%80%D1%82%D0%B8%D0%B2%D0%BD%D0%B0%D1%8F_%D0%B8%D0%B3%D1%80%D0%B0" TargetMode="External"/><Relationship Id="rId21" Type="http://schemas.openxmlformats.org/officeDocument/2006/relationships/hyperlink" Target="https://ru.wikipedia.org/wiki/%D0%9D%D0%BE%D0%B2%D0%B0%D1%8F_%D0%97%D0%B5%D0%BB%D0%B0%D0%BD%D0%B4%D0%B8%D1%8F" TargetMode="External"/><Relationship Id="rId7" Type="http://schemas.openxmlformats.org/officeDocument/2006/relationships/hyperlink" Target="https://ru.wikipedia.org/wiki/%D0%9A%D0%BB%D1%8E%D1%88%D0%BA%D0%B0" TargetMode="External"/><Relationship Id="rId12" Type="http://schemas.openxmlformats.org/officeDocument/2006/relationships/hyperlink" Target="https://ru.wikipedia.org/wiki/%D0%98%D0%BD%D0%B4%D0%BE%D1%80%D1%85%D0%BE%D0%BA%D0%BA%D0%B5%D0%B9" TargetMode="External"/><Relationship Id="rId17" Type="http://schemas.openxmlformats.org/officeDocument/2006/relationships/hyperlink" Target="https://ru.wikipedia.org/wiki/%D0%90%D0%BD%D0%B3%D0%BB%D0%B8%D1%8F" TargetMode="External"/><Relationship Id="rId25" Type="http://schemas.openxmlformats.org/officeDocument/2006/relationships/hyperlink" Target="https://ru.wikipedia.org/wiki/%D0%9C%D0%B0%D0%BB%D0%B0%D0%B9%D0%B7%D0%B8%D1%8F" TargetMode="External"/><Relationship Id="rId2" Type="http://schemas.openxmlformats.org/officeDocument/2006/relationships/hyperlink" Target="https://ru.wikipedia.org/wiki/%D0%9A%D0%BE%D0%BC%D0%B0%D0%BD%D0%B4%D0%B0" TargetMode="External"/><Relationship Id="rId16" Type="http://schemas.openxmlformats.org/officeDocument/2006/relationships/hyperlink" Target="https://ru.wikipedia.org/wiki/%D0%91%D0%B5%D0%BB%D1%8C%D0%B3%D0%B8%D1%8F" TargetMode="External"/><Relationship Id="rId20" Type="http://schemas.openxmlformats.org/officeDocument/2006/relationships/hyperlink" Target="https://ru.wikipedia.org/wiki/%D0%90%D0%B2%D1%81%D1%82%D1%80%D0%B0%D0%BB%D0%B8%D1%8F" TargetMode="External"/><Relationship Id="rId1" Type="http://schemas.openxmlformats.org/officeDocument/2006/relationships/slideLayout" Target="../slideLayouts/slideLayout2.xml"/><Relationship Id="rId6" Type="http://schemas.openxmlformats.org/officeDocument/2006/relationships/hyperlink" Target="https://ru.wikipedia.org/wiki/%D0%A8%D0%B0%D0%B9%D0%B1%D0%B0_(%D1%85%D0%BE%D0%BA%D0%BA%D0%B5%D0%B9_%D1%81_%D1%88%D0%B0%D0%B9%D0%B1%D0%BE%D0%B9)" TargetMode="External"/><Relationship Id="rId11" Type="http://schemas.openxmlformats.org/officeDocument/2006/relationships/hyperlink" Target="https://ru.wikipedia.org/wiki/%D0%A4%D1%80%D0%B0%D0%BD%D1%86%D1%83%D0%B7%D1%81%D0%BA%D0%B8%D0%B9_%D1%8F%D0%B7%D1%8B%D0%BA" TargetMode="External"/><Relationship Id="rId24" Type="http://schemas.openxmlformats.org/officeDocument/2006/relationships/hyperlink" Target="https://ru.wikipedia.org/wiki/%D0%9F%D0%B0%D0%BA%D0%B8%D1%81%D1%82%D0%B0%D0%BD" TargetMode="External"/><Relationship Id="rId5" Type="http://schemas.openxmlformats.org/officeDocument/2006/relationships/hyperlink" Target="https://ru.wikipedia.org/wiki/%D0%9A%D0%BE%D0%BD%D1%8C%D0%BA%D0%B8" TargetMode="External"/><Relationship Id="rId15" Type="http://schemas.openxmlformats.org/officeDocument/2006/relationships/hyperlink" Target="https://ru.wikipedia.org/wiki/%D0%98%D1%81%D0%BF%D0%B0%D0%BD%D0%B8%D1%8F" TargetMode="External"/><Relationship Id="rId23" Type="http://schemas.openxmlformats.org/officeDocument/2006/relationships/hyperlink" Target="https://ru.wikipedia.org/wiki/%D0%98%D0%BD%D0%B4%D0%B8%D1%8F" TargetMode="External"/><Relationship Id="rId10" Type="http://schemas.openxmlformats.org/officeDocument/2006/relationships/hyperlink" Target="https://ru.wikipedia.org/wiki/%D0%9C%D0%B5%D0%B6%D0%B4%D1%83%D0%BD%D0%B0%D1%80%D0%BE%D0%B4%D0%BD%D0%B0%D1%8F_%D1%84%D0%B5%D0%B4%D0%B5%D1%80%D0%B0%D1%86%D0%B8%D1%8F_%D1%85%D0%BE%D0%BA%D0%BA%D0%B5%D1%8F_%D0%BD%D0%B0_%D1%82%D1%80%D0%B0%D0%B2%D0%B5" TargetMode="External"/><Relationship Id="rId19" Type="http://schemas.openxmlformats.org/officeDocument/2006/relationships/hyperlink" Target="https://ru.wikipedia.org/wiki/%D0%90%D1%80%D0%B3%D0%B5%D0%BD%D1%82%D0%B8%D0%BD%D0%B0" TargetMode="External"/><Relationship Id="rId4" Type="http://schemas.openxmlformats.org/officeDocument/2006/relationships/hyperlink" Target="https://ru.wikipedia.org/wiki/%D0%9B%D1%91%D0%B4" TargetMode="External"/><Relationship Id="rId9" Type="http://schemas.openxmlformats.org/officeDocument/2006/relationships/hyperlink" Target="https://ru.wikipedia.org/wiki/%D0%9C%D1%8F%D1%87" TargetMode="External"/><Relationship Id="rId14" Type="http://schemas.openxmlformats.org/officeDocument/2006/relationships/hyperlink" Target="https://ru.wikipedia.org/wiki/%D0%93%D0%B5%D1%80%D0%BC%D0%B0%D0%BD%D0%B8%D1%8F" TargetMode="External"/><Relationship Id="rId22" Type="http://schemas.openxmlformats.org/officeDocument/2006/relationships/hyperlink" Target="https://ru.wikipedia.org/wiki/%D0%AE%D0%90%D0%A0"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291989" y="2497540"/>
            <a:ext cx="9144000" cy="2306472"/>
          </a:xfrm>
        </p:spPr>
        <p:txBody>
          <a:bodyPr>
            <a:normAutofit fontScale="90000"/>
          </a:bodyPr>
          <a:lstStyle/>
          <a:p>
            <a:r>
              <a:rPr lang="ru-RU" sz="9200" dirty="0" smtClean="0"/>
              <a:t>Тема: Хоккей</a:t>
            </a:r>
            <a:br>
              <a:rPr lang="ru-RU" sz="9200" dirty="0" smtClean="0"/>
            </a:br>
            <a:r>
              <a:rPr lang="ru-RU" dirty="0" smtClean="0"/>
              <a:t>По Физкультуре</a:t>
            </a:r>
            <a:r>
              <a:rPr lang="ru-RU" sz="9200" dirty="0" smtClean="0"/>
              <a:t/>
            </a:r>
            <a:br>
              <a:rPr lang="ru-RU" sz="9200" dirty="0" smtClean="0"/>
            </a:br>
            <a:endParaRPr lang="ru-RU" sz="9200" dirty="0"/>
          </a:p>
        </p:txBody>
      </p:sp>
      <p:sp>
        <p:nvSpPr>
          <p:cNvPr id="3" name="Подзаголовок 2"/>
          <p:cNvSpPr>
            <a:spLocks noGrp="1"/>
          </p:cNvSpPr>
          <p:nvPr>
            <p:ph type="subTitle" idx="1"/>
          </p:nvPr>
        </p:nvSpPr>
        <p:spPr>
          <a:xfrm>
            <a:off x="4540155" y="6426390"/>
            <a:ext cx="9144000" cy="863220"/>
          </a:xfrm>
        </p:spPr>
        <p:txBody>
          <a:bodyPr>
            <a:normAutofit/>
          </a:bodyPr>
          <a:lstStyle/>
          <a:p>
            <a:r>
              <a:rPr lang="ru-RU" sz="1600" dirty="0" smtClean="0"/>
              <a:t>Выполнила: Дарья </a:t>
            </a:r>
            <a:r>
              <a:rPr lang="ru-RU" sz="1600" dirty="0" err="1" smtClean="0"/>
              <a:t>Хмелькова</a:t>
            </a:r>
            <a:r>
              <a:rPr lang="ru-RU" sz="1600" dirty="0" smtClean="0"/>
              <a:t> 5 А класс</a:t>
            </a:r>
            <a:endParaRPr lang="ru-RU" sz="1600" dirty="0"/>
          </a:p>
        </p:txBody>
      </p:sp>
    </p:spTree>
    <p:extLst>
      <p:ext uri="{BB962C8B-B14F-4D97-AF65-F5344CB8AC3E}">
        <p14:creationId xmlns:p14="http://schemas.microsoft.com/office/powerpoint/2010/main" val="271737019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                    Правила хоккея.</a:t>
            </a:r>
            <a:endParaRPr lang="ru-RU" dirty="0"/>
          </a:p>
        </p:txBody>
      </p:sp>
      <p:sp>
        <p:nvSpPr>
          <p:cNvPr id="3" name="Объект 2"/>
          <p:cNvSpPr>
            <a:spLocks noGrp="1"/>
          </p:cNvSpPr>
          <p:nvPr>
            <p:ph idx="1"/>
          </p:nvPr>
        </p:nvSpPr>
        <p:spPr/>
        <p:txBody>
          <a:bodyPr>
            <a:normAutofit fontScale="70000" lnSpcReduction="20000"/>
          </a:bodyPr>
          <a:lstStyle/>
          <a:p>
            <a:r>
              <a:rPr lang="ru-RU" dirty="0"/>
              <a:t>В хоккей играет две команды, каждая из которых состоит из шести человек. Все игроки команды играют, стоя на коньках. У каждой команды есть ворота, в которые соперники должны попасть шайбой. Чаще игры проходят на крытых стадионах, где лед на катке искусственно замораживают при помощи специальных устройств. Хоккеисты одеты в специальную форму, которая защищает их от повреждений, ведь хоккей — это довольно жесткая игра.</a:t>
            </a:r>
          </a:p>
          <a:p>
            <a:r>
              <a:rPr lang="ru-RU" dirty="0"/>
              <a:t>Команда, которая за время встречи забивает большее количество шайб, побеждает. Ворота каждой команды охраняет вратарь. Его задача не пропустить шайбу в ворота. В хоккей играют по определенным правилам. Если хоккеисты какой-либо команды нарушают правила, их за это штрафуют судьи, которые следят, чтобы игра была честной. Провинившийся хоккеист должен просидеть некоторое время на скамейке. За время такого сидения его команде приходится туго, потому что они остаются в меньшинстве. Противники часто используют это, чтобы с наименьшими усилиями забить шайбу.</a:t>
            </a:r>
          </a:p>
          <a:p>
            <a:r>
              <a:rPr lang="ru-RU" b="1" dirty="0"/>
              <a:t/>
            </a:r>
            <a:br>
              <a:rPr lang="ru-RU" b="1" dirty="0"/>
            </a:br>
            <a:endParaRPr lang="ru-RU" dirty="0"/>
          </a:p>
        </p:txBody>
      </p:sp>
    </p:spTree>
    <p:extLst>
      <p:ext uri="{BB962C8B-B14F-4D97-AF65-F5344CB8AC3E}">
        <p14:creationId xmlns:p14="http://schemas.microsoft.com/office/powerpoint/2010/main" val="61805444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Что </a:t>
            </a:r>
            <a:r>
              <a:rPr lang="ru-RU" dirty="0" smtClean="0"/>
              <a:t>такое НХЛ</a:t>
            </a:r>
            <a:endParaRPr lang="ru-RU" dirty="0"/>
          </a:p>
        </p:txBody>
      </p:sp>
      <p:sp>
        <p:nvSpPr>
          <p:cNvPr id="3" name="Объект 2"/>
          <p:cNvSpPr>
            <a:spLocks noGrp="1"/>
          </p:cNvSpPr>
          <p:nvPr>
            <p:ph idx="1"/>
          </p:nvPr>
        </p:nvSpPr>
        <p:spPr/>
        <p:txBody>
          <a:bodyPr>
            <a:normAutofit fontScale="92500" lnSpcReduction="10000"/>
          </a:bodyPr>
          <a:lstStyle/>
          <a:p>
            <a:r>
              <a:rPr lang="ru-RU" dirty="0"/>
              <a:t>НХЛ — Национальная хоккейная лига — официальная спортивная организация, в которую входят команды Канады и США. Образовалась эта организация в 1917 году, на тот момент в ее составе было 4 команды. Сейчас в НХЛ играет 30 команд. Все они соревнуются между собой за право обладания Кубком Стэнли. В этой организации играют лучшие хоккеисты планеты. Всех их привлекает не только сам факт участия в такой солидной организации, но и значительная зарплата, которую платит НХЛ своим хоккеистам. Причем не всегда хоккеисты приходят в НХЛ сами. Хорошим хоккеистам из разных стран мира НХЛ предлагает большие деньги, чтобы они приходили играть в ее ряды.</a:t>
            </a:r>
          </a:p>
        </p:txBody>
      </p:sp>
    </p:spTree>
    <p:extLst>
      <p:ext uri="{BB962C8B-B14F-4D97-AF65-F5344CB8AC3E}">
        <p14:creationId xmlns:p14="http://schemas.microsoft.com/office/powerpoint/2010/main" val="107667615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  </a:t>
            </a:r>
            <a:r>
              <a:rPr lang="ru-RU" dirty="0" smtClean="0"/>
              <a:t>Хоккей на траве</a:t>
            </a:r>
            <a:endParaRPr lang="ru-RU" dirty="0"/>
          </a:p>
        </p:txBody>
      </p:sp>
      <p:sp>
        <p:nvSpPr>
          <p:cNvPr id="3" name="Объект 2"/>
          <p:cNvSpPr>
            <a:spLocks noGrp="1"/>
          </p:cNvSpPr>
          <p:nvPr>
            <p:ph idx="1"/>
          </p:nvPr>
        </p:nvSpPr>
        <p:spPr/>
        <p:txBody>
          <a:bodyPr>
            <a:normAutofit fontScale="92500"/>
          </a:bodyPr>
          <a:lstStyle/>
          <a:p>
            <a:r>
              <a:rPr lang="ru-RU" dirty="0"/>
              <a:t>Хоккей на траве — это летний олимпийский вид спорта и самый популярный вид хоккея. В мире этот вид спорта называют просто хоккеем, однако, в России говорят — хоккей на траве, чтобы отличать его от хоккея с шайбой. Интересно, что в хоккее на траве вместо шайбы используется мячик. Эта игра в подавляющем большинстве случаев проходит на открытых площадках, однако есть разновидность хоккея на траве, в который играют в помещениях. Такой хоккей на траве называется </a:t>
            </a:r>
            <a:r>
              <a:rPr lang="ru-RU" dirty="0" err="1"/>
              <a:t>индорхоккей</a:t>
            </a:r>
            <a:r>
              <a:rPr lang="ru-RU" dirty="0"/>
              <a:t>. Эта игра очень распространена в Индии, Австралии и Пакистане. В России этот вид спорта не получил широкого распространения.</a:t>
            </a:r>
          </a:p>
        </p:txBody>
      </p:sp>
    </p:spTree>
    <p:extLst>
      <p:ext uri="{BB962C8B-B14F-4D97-AF65-F5344CB8AC3E}">
        <p14:creationId xmlns:p14="http://schemas.microsoft.com/office/powerpoint/2010/main" val="52096816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108910"/>
            <a:ext cx="12310281" cy="7950368"/>
          </a:xfrm>
        </p:spPr>
      </p:pic>
    </p:spTree>
    <p:extLst>
      <p:ext uri="{BB962C8B-B14F-4D97-AF65-F5344CB8AC3E}">
        <p14:creationId xmlns:p14="http://schemas.microsoft.com/office/powerpoint/2010/main" val="356833380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pic>
        <p:nvPicPr>
          <p:cNvPr id="6" name="Объект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0"/>
            <a:ext cx="12542291" cy="7258145"/>
          </a:xfrm>
        </p:spPr>
      </p:pic>
    </p:spTree>
    <p:extLst>
      <p:ext uri="{BB962C8B-B14F-4D97-AF65-F5344CB8AC3E}">
        <p14:creationId xmlns:p14="http://schemas.microsoft.com/office/powerpoint/2010/main" val="369314193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72322" y="299744"/>
            <a:ext cx="9601196" cy="1303867"/>
          </a:xfrm>
        </p:spPr>
        <p:txBody>
          <a:bodyPr/>
          <a:lstStyle/>
          <a:p>
            <a:r>
              <a:rPr lang="ru-RU" dirty="0" smtClean="0"/>
              <a:t>        Что такое хоккей?</a:t>
            </a:r>
            <a:endParaRPr lang="ru-RU" dirty="0"/>
          </a:p>
        </p:txBody>
      </p:sp>
      <p:sp>
        <p:nvSpPr>
          <p:cNvPr id="3" name="Объект 2"/>
          <p:cNvSpPr>
            <a:spLocks noGrp="1"/>
          </p:cNvSpPr>
          <p:nvPr>
            <p:ph idx="1"/>
          </p:nvPr>
        </p:nvSpPr>
        <p:spPr>
          <a:xfrm>
            <a:off x="1295402" y="2374710"/>
            <a:ext cx="9601196" cy="3542102"/>
          </a:xfrm>
        </p:spPr>
        <p:txBody>
          <a:bodyPr>
            <a:normAutofit fontScale="70000" lnSpcReduction="20000"/>
          </a:bodyPr>
          <a:lstStyle/>
          <a:p>
            <a:r>
              <a:rPr lang="ru-RU" b="1" dirty="0" err="1">
                <a:solidFill>
                  <a:srgbClr val="FF0000"/>
                </a:solidFill>
              </a:rPr>
              <a:t>Хокке́й</a:t>
            </a:r>
            <a:r>
              <a:rPr lang="ru-RU" b="1" dirty="0">
                <a:solidFill>
                  <a:srgbClr val="FF0000"/>
                </a:solidFill>
              </a:rPr>
              <a:t> с </a:t>
            </a:r>
            <a:r>
              <a:rPr lang="ru-RU" b="1" dirty="0" err="1">
                <a:solidFill>
                  <a:srgbClr val="FF0000"/>
                </a:solidFill>
              </a:rPr>
              <a:t>ша́йбой</a:t>
            </a:r>
            <a:r>
              <a:rPr lang="ru-RU" dirty="0">
                <a:solidFill>
                  <a:srgbClr val="FF0000"/>
                </a:solidFill>
              </a:rPr>
              <a:t> </a:t>
            </a:r>
            <a:r>
              <a:rPr lang="ru-RU" dirty="0"/>
              <a:t> — </a:t>
            </a:r>
            <a:r>
              <a:rPr lang="ru-RU" dirty="0">
                <a:hlinkClick r:id="rId2" tooltip="Команда"/>
              </a:rPr>
              <a:t>командная</a:t>
            </a:r>
            <a:r>
              <a:rPr lang="ru-RU" dirty="0"/>
              <a:t> </a:t>
            </a:r>
            <a:r>
              <a:rPr lang="ru-RU" dirty="0">
                <a:hlinkClick r:id="rId3" tooltip="Спортивная игра"/>
              </a:rPr>
              <a:t>спортивная игра</a:t>
            </a:r>
            <a:r>
              <a:rPr lang="ru-RU" dirty="0"/>
              <a:t> на </a:t>
            </a:r>
            <a:r>
              <a:rPr lang="ru-RU" dirty="0">
                <a:hlinkClick r:id="rId4" tooltip="Лёд"/>
              </a:rPr>
              <a:t>льду</a:t>
            </a:r>
            <a:r>
              <a:rPr lang="ru-RU" dirty="0"/>
              <a:t>, заключающаяся в противоборстве двух команд на </a:t>
            </a:r>
            <a:r>
              <a:rPr lang="ru-RU" dirty="0">
                <a:hlinkClick r:id="rId5" tooltip="Коньки"/>
              </a:rPr>
              <a:t>коньках</a:t>
            </a:r>
            <a:r>
              <a:rPr lang="ru-RU" dirty="0"/>
              <a:t>, которые, передавая </a:t>
            </a:r>
            <a:r>
              <a:rPr lang="ru-RU" dirty="0">
                <a:hlinkClick r:id="rId6" tooltip="Шайба (хоккей с шайбой)"/>
              </a:rPr>
              <a:t>шайбу</a:t>
            </a:r>
            <a:r>
              <a:rPr lang="ru-RU" dirty="0"/>
              <a:t> </a:t>
            </a:r>
            <a:r>
              <a:rPr lang="ru-RU" dirty="0">
                <a:hlinkClick r:id="rId7" tooltip="Клюшка"/>
              </a:rPr>
              <a:t>клюшками</a:t>
            </a:r>
            <a:r>
              <a:rPr lang="ru-RU" dirty="0"/>
              <a:t>, стремятся забросить её наибольшее количество раз в </a:t>
            </a:r>
            <a:r>
              <a:rPr lang="ru-RU" dirty="0">
                <a:hlinkClick r:id="rId8" tooltip="Ворота (спорт)"/>
              </a:rPr>
              <a:t>ворота</a:t>
            </a:r>
            <a:r>
              <a:rPr lang="ru-RU" dirty="0"/>
              <a:t> соперника и не пропустить в свои. Побеждает команда, забросившая наибольшее количество шайб в ворота соперника</a:t>
            </a:r>
            <a:r>
              <a:rPr lang="ru-RU" dirty="0" smtClean="0"/>
              <a:t>.</a:t>
            </a:r>
          </a:p>
          <a:p>
            <a:r>
              <a:rPr lang="ru-RU" b="1" dirty="0">
                <a:solidFill>
                  <a:srgbClr val="FF0000"/>
                </a:solidFill>
              </a:rPr>
              <a:t>Хоккей на траве</a:t>
            </a:r>
            <a:r>
              <a:rPr lang="ru-RU" dirty="0"/>
              <a:t> — командный вид спорта (по одиннадцать человек в каждой команде), в который играют две команды, используя </a:t>
            </a:r>
            <a:r>
              <a:rPr lang="ru-RU" dirty="0">
                <a:hlinkClick r:id="rId7" tooltip="Клюшка"/>
              </a:rPr>
              <a:t>клюшки</a:t>
            </a:r>
            <a:r>
              <a:rPr lang="ru-RU" dirty="0"/>
              <a:t> и твердый пластиковый </a:t>
            </a:r>
            <a:r>
              <a:rPr lang="ru-RU" dirty="0">
                <a:hlinkClick r:id="rId9" tooltip="Мяч"/>
              </a:rPr>
              <a:t>мяч</a:t>
            </a:r>
            <a:r>
              <a:rPr lang="ru-RU" dirty="0"/>
              <a:t>. Организацией соревнований занимается </a:t>
            </a:r>
            <a:r>
              <a:rPr lang="ru-RU" dirty="0">
                <a:hlinkClick r:id="rId10" tooltip="Международная федерация хоккея на траве"/>
              </a:rPr>
              <a:t>Международная федерация хоккея на траве</a:t>
            </a:r>
            <a:r>
              <a:rPr lang="ru-RU" dirty="0"/>
              <a:t> (</a:t>
            </a:r>
            <a:r>
              <a:rPr lang="ru-RU" dirty="0">
                <a:hlinkClick r:id="rId11" tooltip="Французский язык"/>
              </a:rPr>
              <a:t>фр.</a:t>
            </a:r>
            <a:r>
              <a:rPr lang="ru-RU" dirty="0"/>
              <a:t> </a:t>
            </a:r>
            <a:r>
              <a:rPr lang="fr-FR" i="1" dirty="0"/>
              <a:t>Fédération Internationale de Hockey, FIH</a:t>
            </a:r>
            <a:r>
              <a:rPr lang="ru-RU" dirty="0"/>
              <a:t>). В Международную федерацию хоккея входят более 126 стран.</a:t>
            </a:r>
          </a:p>
          <a:p>
            <a:r>
              <a:rPr lang="ru-RU" dirty="0"/>
              <a:t>Существует также разновидность хоккея на траве в закрытых помещениях — </a:t>
            </a:r>
            <a:r>
              <a:rPr lang="ru-RU" dirty="0" err="1">
                <a:hlinkClick r:id="rId12" tooltip="Индорхоккей"/>
              </a:rPr>
              <a:t>индорхоккей</a:t>
            </a:r>
            <a:r>
              <a:rPr lang="ru-RU" dirty="0"/>
              <a:t>, считающийся отдельным видом спорта и отличающийся не только покрытием, но и меньшим размером площадки и количеством игроков в каждой команде.</a:t>
            </a:r>
          </a:p>
          <a:p>
            <a:r>
              <a:rPr lang="ru-RU" dirty="0"/>
              <a:t>Хоккей на траве пользуется большой популярностью в </a:t>
            </a:r>
            <a:r>
              <a:rPr lang="ru-RU" dirty="0">
                <a:hlinkClick r:id="rId13" tooltip="Голландия"/>
              </a:rPr>
              <a:t>Голландии</a:t>
            </a:r>
            <a:r>
              <a:rPr lang="ru-RU" dirty="0"/>
              <a:t>, </a:t>
            </a:r>
            <a:r>
              <a:rPr lang="ru-RU" dirty="0">
                <a:hlinkClick r:id="rId14" tooltip="Германия"/>
              </a:rPr>
              <a:t>Германии</a:t>
            </a:r>
            <a:r>
              <a:rPr lang="ru-RU" dirty="0"/>
              <a:t>, </a:t>
            </a:r>
            <a:r>
              <a:rPr lang="ru-RU" dirty="0">
                <a:hlinkClick r:id="rId15" tooltip="Испания"/>
              </a:rPr>
              <a:t>Испании</a:t>
            </a:r>
            <a:r>
              <a:rPr lang="ru-RU" dirty="0"/>
              <a:t>, </a:t>
            </a:r>
            <a:r>
              <a:rPr lang="ru-RU" dirty="0">
                <a:hlinkClick r:id="rId16" tooltip="Бельгия"/>
              </a:rPr>
              <a:t>Бельгии</a:t>
            </a:r>
            <a:r>
              <a:rPr lang="ru-RU" dirty="0"/>
              <a:t>, </a:t>
            </a:r>
            <a:r>
              <a:rPr lang="ru-RU" dirty="0">
                <a:hlinkClick r:id="rId17" tooltip="Англия"/>
              </a:rPr>
              <a:t>Англии</a:t>
            </a:r>
            <a:r>
              <a:rPr lang="ru-RU" dirty="0"/>
              <a:t>, </a:t>
            </a:r>
            <a:r>
              <a:rPr lang="ru-RU" dirty="0">
                <a:hlinkClick r:id="rId18" tooltip="Ирландия"/>
              </a:rPr>
              <a:t>Ирландии</a:t>
            </a:r>
            <a:r>
              <a:rPr lang="ru-RU" dirty="0"/>
              <a:t>, </a:t>
            </a:r>
            <a:r>
              <a:rPr lang="ru-RU" dirty="0">
                <a:hlinkClick r:id="rId19" tooltip="Аргентина"/>
              </a:rPr>
              <a:t>Аргентине</a:t>
            </a:r>
            <a:r>
              <a:rPr lang="ru-RU" dirty="0"/>
              <a:t>, </a:t>
            </a:r>
            <a:r>
              <a:rPr lang="ru-RU" dirty="0">
                <a:hlinkClick r:id="rId20" tooltip="Австралия"/>
              </a:rPr>
              <a:t>Австралии</a:t>
            </a:r>
            <a:r>
              <a:rPr lang="ru-RU" dirty="0"/>
              <a:t>, </a:t>
            </a:r>
            <a:r>
              <a:rPr lang="ru-RU" dirty="0">
                <a:hlinkClick r:id="rId21" tooltip="Новая Зеландия"/>
              </a:rPr>
              <a:t>Новой Зеландии</a:t>
            </a:r>
            <a:r>
              <a:rPr lang="ru-RU" dirty="0"/>
              <a:t>, </a:t>
            </a:r>
            <a:r>
              <a:rPr lang="ru-RU" dirty="0">
                <a:hlinkClick r:id="rId22" tooltip="ЮАР"/>
              </a:rPr>
              <a:t>ЮАР</a:t>
            </a:r>
            <a:r>
              <a:rPr lang="ru-RU" dirty="0"/>
              <a:t>, </a:t>
            </a:r>
            <a:r>
              <a:rPr lang="ru-RU" dirty="0">
                <a:hlinkClick r:id="rId23" tooltip="Индия"/>
              </a:rPr>
              <a:t>Индии</a:t>
            </a:r>
            <a:r>
              <a:rPr lang="ru-RU" dirty="0"/>
              <a:t>, </a:t>
            </a:r>
            <a:r>
              <a:rPr lang="ru-RU" dirty="0">
                <a:hlinkClick r:id="rId24" tooltip="Пакистан"/>
              </a:rPr>
              <a:t>Пакистане</a:t>
            </a:r>
            <a:r>
              <a:rPr lang="ru-RU" dirty="0"/>
              <a:t>, </a:t>
            </a:r>
            <a:r>
              <a:rPr lang="ru-RU" dirty="0">
                <a:hlinkClick r:id="rId25" tooltip="Малайзия"/>
              </a:rPr>
              <a:t>Малайзии</a:t>
            </a:r>
            <a:endParaRPr lang="ru-RU" dirty="0"/>
          </a:p>
          <a:p>
            <a:endParaRPr lang="ru-RU" dirty="0"/>
          </a:p>
        </p:txBody>
      </p:sp>
    </p:spTree>
    <p:extLst>
      <p:ext uri="{BB962C8B-B14F-4D97-AF65-F5344CB8AC3E}">
        <p14:creationId xmlns:p14="http://schemas.microsoft.com/office/powerpoint/2010/main" val="2770698988"/>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Натуральные материалы">
  <a:themeElements>
    <a:clrScheme name="Натуральные материалы">
      <a:dk1>
        <a:sysClr val="windowText" lastClr="000000"/>
      </a:dk1>
      <a:lt1>
        <a:sysClr val="window" lastClr="FFFFFF"/>
      </a:lt1>
      <a:dk2>
        <a:srgbClr val="212121"/>
      </a:dk2>
      <a:lt2>
        <a:srgbClr val="DADADA"/>
      </a:lt2>
      <a:accent1>
        <a:srgbClr val="83992A"/>
      </a:accent1>
      <a:accent2>
        <a:srgbClr val="3C9770"/>
      </a:accent2>
      <a:accent3>
        <a:srgbClr val="44709D"/>
      </a:accent3>
      <a:accent4>
        <a:srgbClr val="A23C33"/>
      </a:accent4>
      <a:accent5>
        <a:srgbClr val="D97828"/>
      </a:accent5>
      <a:accent6>
        <a:srgbClr val="DEB340"/>
      </a:accent6>
      <a:hlink>
        <a:srgbClr val="A8BF4D"/>
      </a:hlink>
      <a:folHlink>
        <a:srgbClr val="B4CA80"/>
      </a:folHlink>
    </a:clrScheme>
    <a:fontScheme name="Натуральные материалы">
      <a:majorFont>
        <a:latin typeface="Garamond" panose="020204040303010108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panose="02020404030301010803"/>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Натуральные материалы">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name="Organic" id="{28CDC826-8792-45C0-861B-85EB3ADEDA33}" vid="{7DAC20F1-423D-49E2-BD0B-50532748BAD0}"/>
    </a:ext>
  </a:extLst>
</a:theme>
</file>

<file path=docProps/app.xml><?xml version="1.0" encoding="utf-8"?>
<Properties xmlns="http://schemas.openxmlformats.org/officeDocument/2006/extended-properties" xmlns:vt="http://schemas.openxmlformats.org/officeDocument/2006/docPropsVTypes">
  <Template>Organic</Template>
  <TotalTime>24</TotalTime>
  <Words>414</Words>
  <Application>Microsoft Office PowerPoint</Application>
  <PresentationFormat>Широкоэкранный</PresentationFormat>
  <Paragraphs>15</Paragraphs>
  <Slides>7</Slides>
  <Notes>0</Notes>
  <HiddenSlides>0</HiddenSlides>
  <MMClips>0</MMClips>
  <ScaleCrop>false</ScaleCrop>
  <HeadingPairs>
    <vt:vector size="6" baseType="variant">
      <vt:variant>
        <vt:lpstr>Использованные шрифты</vt:lpstr>
      </vt:variant>
      <vt:variant>
        <vt:i4>2</vt:i4>
      </vt:variant>
      <vt:variant>
        <vt:lpstr>Тема</vt:lpstr>
      </vt:variant>
      <vt:variant>
        <vt:i4>1</vt:i4>
      </vt:variant>
      <vt:variant>
        <vt:lpstr>Заголовки слайдов</vt:lpstr>
      </vt:variant>
      <vt:variant>
        <vt:i4>7</vt:i4>
      </vt:variant>
    </vt:vector>
  </HeadingPairs>
  <TitlesOfParts>
    <vt:vector size="10" baseType="lpstr">
      <vt:lpstr>Arial</vt:lpstr>
      <vt:lpstr>Garamond</vt:lpstr>
      <vt:lpstr>Натуральные материалы</vt:lpstr>
      <vt:lpstr>Тема: Хоккей По Физкультуре </vt:lpstr>
      <vt:lpstr>                    Правила хоккея.</vt:lpstr>
      <vt:lpstr>Что такое НХЛ</vt:lpstr>
      <vt:lpstr>  Хоккей на траве</vt:lpstr>
      <vt:lpstr>Презентация PowerPoint</vt:lpstr>
      <vt:lpstr>Презентация PowerPoint</vt:lpstr>
      <vt:lpstr>        Что такое хоккей?</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Тема: Хоккей По Физкультуре </dc:title>
  <dc:creator>нася</dc:creator>
  <cp:lastModifiedBy>нася</cp:lastModifiedBy>
  <cp:revision>4</cp:revision>
  <dcterms:created xsi:type="dcterms:W3CDTF">2015-09-19T11:32:22Z</dcterms:created>
  <dcterms:modified xsi:type="dcterms:W3CDTF">2015-09-19T11:57:55Z</dcterms:modified>
</cp:coreProperties>
</file>