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4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pPr/>
              <a:t>9/18/2006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C:\Users\Татьяна\Desktop\шаблоны\56b4468261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0" y="1600200"/>
            <a:ext cx="5410200" cy="1339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Авторский информационно-познавательный проект на тему: «День народного единства»</a:t>
            </a:r>
            <a:endParaRPr lang="ru-RU" sz="2400" dirty="0">
              <a:ea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39624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Воспитатели: Кузнецова Т.А.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Ханунова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О.В.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04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C:\Users\Татьяна\Desktop\шаблоны\5663f7de13a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00" y="1676400"/>
            <a:ext cx="2895600" cy="4898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Работа в раскрасках «Флаг России» 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Д/и «Мозаика: мой флаг», (цветные кубики) «Составь флаг»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Чтение пословиц и поговорок по теме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Ситуативное общение «Кто такие - Минин и Пожарский»</a:t>
            </a:r>
            <a:endParaRPr lang="ru-RU" dirty="0">
              <a:ea typeface="Times New Roman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Рассматривание фотографий скульптуры памятника Минину и Пожарскому.</a:t>
            </a:r>
            <a:endParaRPr lang="ru-RU" dirty="0">
              <a:ea typeface="Times New Roman"/>
              <a:cs typeface="Times New Roman"/>
            </a:endParaRPr>
          </a:p>
        </p:txBody>
      </p:sp>
      <p:pic>
        <p:nvPicPr>
          <p:cNvPr id="4098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2947561" cy="220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14600"/>
            <a:ext cx="18316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Рисунок 4" descr="C:\Users\Татьяна\Desktop\патриотика\DSCF61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21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C:\Users\Татьяна\Desktop\шаблоны\5663f7de13a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8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762000"/>
            <a:ext cx="3810000" cy="536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Ситуативная беседа «Мы такие все разные – давайте, будем дружить»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НОД «В единстве наша сила»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Беседа «Что означает – народное единство»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Рассказ воспитателя: « По страничкам истории страны» (показ альбома)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НОД (рисование) Рисование ладошками «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Голуби мира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Беседа «Люблю березку русскую»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НОД (аппликация) «Русская берёза»</a:t>
            </a:r>
            <a:endParaRPr lang="ru-RU" sz="1600" dirty="0">
              <a:ea typeface="Times New Roman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НОД (конструирование) «Старинная крепость»</a:t>
            </a:r>
            <a:endParaRPr lang="ru-RU" dirty="0"/>
          </a:p>
        </p:txBody>
      </p:sp>
      <p:pic>
        <p:nvPicPr>
          <p:cNvPr id="5122" name="Рисунок 2" descr="C:\Users\Татьяна\Desktop\патриотика\DSCF60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8800"/>
            <a:ext cx="3158631" cy="236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5123" name="Рисунок 3" descr="C:\Users\Татьяна\Desktop\патриотика\DSCF61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610100"/>
            <a:ext cx="2286001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5124" name="Рисунок 4" descr="C:\Users\Татьяна\Desktop\патриотика\DSCF61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99" y="4038600"/>
            <a:ext cx="2159001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31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C:\Users\Татьяна\Desktop\шаблоны\57d19bca66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-6927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52800" y="609600"/>
            <a:ext cx="5334000" cy="685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Работа с родителями 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1295400"/>
            <a:ext cx="5105400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Постановка проблемы. Беседа и обмен мнениями воспитателей с родителями по теме «День Народного Единства»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Сбор материала и информации по данной теме.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Предложить разучить с детьми стихи о России, о празднике.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карты России.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Пополнение предметно- пространственной среды.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Посещение экскурсий по достопримечательностям </a:t>
            </a:r>
            <a:r>
              <a:rPr lang="ru-RU" sz="14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г.Самара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изображением баталий, боёв, парада и т. п</a:t>
            </a: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ru-RU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Рекомендации:</a:t>
            </a:r>
          </a:p>
          <a:p>
            <a:pPr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Побеседовать 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с детьми о «Государственных праздниках»</a:t>
            </a:r>
          </a:p>
          <a:p>
            <a:pPr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Принять 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участие в выставке рисунков на тему  «Герб семьи</a:t>
            </a: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», «Древо семьи»</a:t>
            </a:r>
            <a:endParaRPr lang="ru-RU" sz="1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Побеседовать дома  </a:t>
            </a: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о безопасности нашей страны.</a:t>
            </a: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папки-передвижки ко Дню народного единства</a:t>
            </a:r>
          </a:p>
          <a:p>
            <a:pPr>
              <a:spcAft>
                <a:spcPts val="1000"/>
              </a:spcAft>
            </a:pPr>
            <a:endParaRPr lang="ru-RU" sz="11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647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 descr="C:\Users\Татьяна\Desktop\шаблоны\5663f7de13a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6629400" cy="137160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«Моя Россия, моя страна</a:t>
            </a:r>
            <a:r>
              <a:rPr lang="ru-RU" sz="3600" b="1" dirty="0" smtClean="0">
                <a:latin typeface="Times New Roman"/>
                <a:ea typeface="Times New Roman"/>
              </a:rPr>
              <a:t>!»</a:t>
            </a:r>
            <a:br>
              <a:rPr lang="ru-RU" sz="3600" b="1" dirty="0" smtClean="0">
                <a:latin typeface="Times New Roman"/>
                <a:ea typeface="Times New Roman"/>
              </a:rPr>
            </a:br>
            <a:r>
              <a:rPr lang="ru-RU" sz="3600" dirty="0">
                <a:latin typeface="Times New Roman"/>
                <a:ea typeface="Times New Roman"/>
              </a:rPr>
              <a:t>(досуговое мероприятие)</a:t>
            </a:r>
            <a:endParaRPr lang="ru-RU" sz="3600" b="1" dirty="0"/>
          </a:p>
        </p:txBody>
      </p:sp>
      <p:pic>
        <p:nvPicPr>
          <p:cNvPr id="6146" name="Рисунок 2" descr="C:\Users\Татьяна\Desktop\патриотика\IMG_69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147" name="Рисунок 3" descr="C:\Users\Татьяна\Desktop\патриотика\IMG_69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148" name="Рисунок 4" descr="C:\Users\Татьяна\Desktop\патриотика\IMG_27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71" y="4038600"/>
            <a:ext cx="3454557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83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C:\Users\Татьяна\Desktop\шаблоны\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20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C:\Users\Татьяна\Desktop\шаблоны\57d19bca66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44000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0" y="1524000"/>
            <a:ext cx="457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Продолжительность проекта: долгосрочный (2месяца)</a:t>
            </a:r>
            <a:r>
              <a:rPr lang="ru-RU" sz="3100" b="1" dirty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ru-RU" sz="3100" b="1" dirty="0">
                <a:solidFill>
                  <a:prstClr val="black"/>
                </a:solidFill>
                <a:ea typeface="Times New Roman"/>
                <a:cs typeface="Times New Roman"/>
              </a:rPr>
            </a:br>
            <a:r>
              <a:rPr lang="ru-RU" sz="31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Участники проекта: дети средней группы, воспитатели, родители.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5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C:\Users\Татьяна\Desktop\шаблоны\01288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5052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2051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7620001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537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C:\Users\Татьяна\Desktop\шаблоны\57d19bca66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9400" y="838201"/>
            <a:ext cx="5638800" cy="1523999"/>
          </a:xfrm>
        </p:spPr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Цель проекта: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86200" y="2514600"/>
            <a:ext cx="4724400" cy="2590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представлений о героическом прошлом и настоящем русского народа.</a:t>
            </a:r>
          </a:p>
          <a:p>
            <a:pPr algn="l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Расширение  представлений детей о национальных праздниках.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6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C:\Users\Татьяна\Desktop\шаблоны\5663f7de13a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0"/>
            <a:ext cx="9144000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5867400" cy="17526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Задачи проекта: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dirty="0">
                <a:ea typeface="Times New Roman"/>
                <a:cs typeface="Times New Roman"/>
              </a:rPr>
              <a:t/>
            </a:r>
            <a:br>
              <a:rPr lang="ru-RU" sz="36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32766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1.Дать представление о празднике «День народного единства.</a:t>
            </a:r>
          </a:p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2.Пробудить в детях чувство любви к своей Родине , краю, уважение к его традициям и обычаям.</a:t>
            </a:r>
          </a:p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3.Воспитание  чувства гордости за силу России,  уважение к русским воинам, национальным героям, желание им подражать. </a:t>
            </a:r>
          </a:p>
        </p:txBody>
      </p:sp>
    </p:spTree>
    <p:extLst>
      <p:ext uri="{BB962C8B-B14F-4D97-AF65-F5344CB8AC3E}">
        <p14:creationId xmlns:p14="http://schemas.microsoft.com/office/powerpoint/2010/main" val="4274533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C:\Users\Татьяна\Desktop\шаблоны\5663f7de13a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782"/>
            <a:ext cx="9144000" cy="687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147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7239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54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" descr="C:\Users\Татьяна\Desktop\шаблоны\01288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44000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Работа с детьми в сентябре.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600200"/>
            <a:ext cx="3657600" cy="3755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Беседа «Наше село, наша малая Родина»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Просмотр презентации «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Курумоч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моя малая Родина»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Рассматривание фотографий достопримечательностей нашего села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С/р игра «Путешествие по  нашему селу»</a:t>
            </a:r>
            <a:endParaRPr lang="ru-RU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a typeface="Times New Roman"/>
              <a:cs typeface="Times New Roman"/>
            </a:endParaRPr>
          </a:p>
        </p:txBody>
      </p:sp>
      <p:pic>
        <p:nvPicPr>
          <p:cNvPr id="1026" name="Рисунок 2" descr="C:\Users\Татьяна\Desktop\патриотика\DSCF60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49872"/>
            <a:ext cx="3111844" cy="233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7" name="Рисунок 3" descr="C:\Users\Татьяна\Desktop\патриотика\DSCF61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00450"/>
            <a:ext cx="3732951" cy="279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901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Рисунок 3" descr="C:\Users\Татьяна\Desktop\шаблоны\57d19bca66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09999" y="4231535"/>
            <a:ext cx="5382491" cy="2156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Беседа «Кто такой президент?»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Рассматривание фотографии президента России.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Беседа «Москва - столица нашей Родины»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Настольно печатная игра «Наша Родина»</a:t>
            </a:r>
            <a:endParaRPr lang="ru-RU" sz="1600" dirty="0">
              <a:ea typeface="Times New Roman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Разучивание стих</a:t>
            </a:r>
            <a:r>
              <a:rPr lang="ru-RU" b="1" dirty="0">
                <a:latin typeface="Times New Roman"/>
                <a:ea typeface="Times New Roman"/>
              </a:rPr>
              <a:t>о</a:t>
            </a:r>
            <a:r>
              <a:rPr lang="ru-RU" dirty="0">
                <a:latin typeface="Times New Roman"/>
                <a:ea typeface="Times New Roman"/>
              </a:rPr>
              <a:t>в о Родине.</a:t>
            </a:r>
            <a:endParaRPr lang="ru-RU" dirty="0"/>
          </a:p>
        </p:txBody>
      </p:sp>
      <p:pic>
        <p:nvPicPr>
          <p:cNvPr id="2050" name="Рисунок 2" descr="C:\Users\Татьяна\Desktop\патриотика\DSCF61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533400"/>
            <a:ext cx="2905083" cy="217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2051" name="Рисунок 3" descr="C:\Users\Татьяна\Desktop\патриотика\DSCF61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088" y="1752600"/>
            <a:ext cx="28448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53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C:\Users\Татьяна\Desktop\шаблоны\01288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44000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Работа с детьми в октябре.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638800" y="1600200"/>
            <a:ext cx="2819400" cy="4427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Беседа «Три символа страны: флаг, герб, гимн»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Рассматривание дидактического материала по теме «Символика страны»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Прослушивание «Гимн России»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Изучение отрывка из гимна России.</a:t>
            </a:r>
            <a:endParaRPr lang="ru-RU" sz="16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Разучивание стихов о России.</a:t>
            </a:r>
            <a:endParaRPr lang="ru-RU" sz="1600" dirty="0">
              <a:ea typeface="Times New Roman"/>
              <a:cs typeface="Times New Roman"/>
            </a:endParaRPr>
          </a:p>
        </p:txBody>
      </p:sp>
      <p:pic>
        <p:nvPicPr>
          <p:cNvPr id="3076" name="Рисунок 4" descr="C:\Users\Татьяна\Desktop\патриотика\IMG_69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29000"/>
            <a:ext cx="2286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3078" name="Рисунок 6" descr="C:\Users\Татьяна\Pictures\п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348" y="4114800"/>
            <a:ext cx="253298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3079" name="Рисунок 7" descr="C:\Users\Татьяна\Desktop\патриотика\DSCF608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087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441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 </vt:lpstr>
      <vt:lpstr>Цель проекта:</vt:lpstr>
      <vt:lpstr>Задачи проекта:  </vt:lpstr>
      <vt:lpstr>Презентация PowerPoint</vt:lpstr>
      <vt:lpstr>Работа с детьми в сентябре.</vt:lpstr>
      <vt:lpstr>Презентация PowerPoint</vt:lpstr>
      <vt:lpstr>Работа с детьми в октябре.</vt:lpstr>
      <vt:lpstr>Презентация PowerPoint</vt:lpstr>
      <vt:lpstr>Презентация PowerPoint</vt:lpstr>
      <vt:lpstr>Работа с родителями .</vt:lpstr>
      <vt:lpstr>«Моя Россия, моя страна!» (досуговое мероприятие)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кузнкцова Т.А.</cp:lastModifiedBy>
  <cp:revision>11</cp:revision>
  <dcterms:created xsi:type="dcterms:W3CDTF">2006-08-16T00:00:00Z</dcterms:created>
  <dcterms:modified xsi:type="dcterms:W3CDTF">2016-11-12T14:10:38Z</dcterms:modified>
</cp:coreProperties>
</file>