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1" r:id="rId6"/>
    <p:sldId id="260" r:id="rId7"/>
    <p:sldId id="262" r:id="rId8"/>
    <p:sldId id="271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90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онкурс 2016\Мастер-класс\0001-001-Periody-tvorchestva-Uiljama-SHekspi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7" y="0"/>
            <a:ext cx="913994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357321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Мастер – класс по теме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571744"/>
            <a:ext cx="9144000" cy="3071834"/>
          </a:xfrm>
        </p:spPr>
        <p:txBody>
          <a:bodyPr>
            <a:normAutofit/>
          </a:bodyPr>
          <a:lstStyle/>
          <a:p>
            <a:r>
              <a:rPr lang="ru-RU" sz="4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«Экскурсия в библиотеку»</a:t>
            </a:r>
          </a:p>
          <a:p>
            <a:pPr algn="r"/>
            <a:endParaRPr lang="ru-RU" sz="3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Жанна Александровна </a:t>
            </a:r>
            <a:r>
              <a:rPr lang="ru-RU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Рекстен</a:t>
            </a:r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воспитатель 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категории</a:t>
            </a:r>
          </a:p>
          <a:p>
            <a:pPr algn="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МКДОУ № 22 г. Аши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Конкурс 2016\Мастер-класс\10106058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F:\Конкурс 2016\Мастер-класс\782111031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F:\Конкурс 2016\Мастер-класс\0d9dfaa2274c137f37870465639e7753.jpg"/>
          <p:cNvPicPr>
            <a:picLocks noChangeAspect="1" noChangeArrowheads="1"/>
          </p:cNvPicPr>
          <p:nvPr/>
        </p:nvPicPr>
        <p:blipFill>
          <a:blip r:embed="rId3" cstate="print"/>
          <a:srcRect l="1202" t="9351" r="1414" b="10230"/>
          <a:stretch>
            <a:fillRect/>
          </a:stretch>
        </p:blipFill>
        <p:spPr bwMode="auto">
          <a:xfrm>
            <a:off x="1643042" y="0"/>
            <a:ext cx="578647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Конкурс 2016\Мастер-класс\6857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24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286512" cy="128586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Читальный зал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F:\Конкурс 2016\Мастер-класс\%25D0%25A1%25D0%25B2%25D0%25B5%25D1%2582%25D0%25BB%25D0%25BE-%25D1%2581%25D0%25B8%25D0%25BD%25D0%25B8%25D0%25B9.jpg"/>
          <p:cNvPicPr>
            <a:picLocks noChangeAspect="1" noChangeArrowheads="1"/>
          </p:cNvPicPr>
          <p:nvPr/>
        </p:nvPicPr>
        <p:blipFill>
          <a:blip r:embed="rId2" cstate="print"/>
          <a:srcRect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0" name="Picture 2" descr="F:\Конкурс 2016\Мастер-класс\150369_html_m5c00baa0.png"/>
          <p:cNvPicPr>
            <a:picLocks noChangeAspect="1" noChangeArrowheads="1"/>
          </p:cNvPicPr>
          <p:nvPr/>
        </p:nvPicPr>
        <p:blipFill>
          <a:blip r:embed="rId3" cstate="print"/>
          <a:srcRect b="10071"/>
          <a:stretch>
            <a:fillRect/>
          </a:stretch>
        </p:blipFill>
        <p:spPr bwMode="auto">
          <a:xfrm>
            <a:off x="1857356" y="0"/>
            <a:ext cx="552293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онкурс 2016\Мастер-класс\0001-001-Periody-tvorchestva-Uiljama-SHekspi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7" y="0"/>
            <a:ext cx="913994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357321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Мастер – класс по теме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571744"/>
            <a:ext cx="9144000" cy="3071834"/>
          </a:xfrm>
        </p:spPr>
        <p:txBody>
          <a:bodyPr>
            <a:normAutofit/>
          </a:bodyPr>
          <a:lstStyle/>
          <a:p>
            <a:r>
              <a:rPr lang="ru-RU" sz="4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«Экскурсия в библиотеку»</a:t>
            </a:r>
          </a:p>
          <a:p>
            <a:pPr algn="r"/>
            <a:endParaRPr lang="ru-RU" sz="3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Жанна Александровна </a:t>
            </a:r>
            <a:r>
              <a:rPr lang="ru-RU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Рекстен</a:t>
            </a:r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воспитатель 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категории</a:t>
            </a:r>
          </a:p>
          <a:p>
            <a:pPr algn="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МКДОУ № 22 г. Аши</a:t>
            </a: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F:\Конкурс 2016\Мастер-класс\Risunok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4"/>
            <a:ext cx="9144000" cy="5715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Сюжетно – ролевая игра в жизни ребенка</a:t>
            </a:r>
            <a:endParaRPr lang="ru-RU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Конкурс 2016\Мастер-класс\master06_backg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97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вызов</a:t>
            </a:r>
            <a:br>
              <a:rPr lang="ru-RU" sz="2800" b="1" dirty="0" smtClean="0"/>
            </a:br>
            <a:r>
              <a:rPr lang="ru-RU" sz="2800" b="1" dirty="0" smtClean="0"/>
              <a:t>поиск</a:t>
            </a:r>
            <a:br>
              <a:rPr lang="ru-RU" sz="2800" b="1" dirty="0" smtClean="0"/>
            </a:br>
            <a:r>
              <a:rPr lang="ru-RU" sz="2800" b="1" dirty="0" smtClean="0"/>
              <a:t>приключение</a:t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Приключение, как правило, игровое, во время которого участнику или участникам нужно пройти череду препятствий для достижения </a:t>
            </a:r>
            <a:br>
              <a:rPr lang="ru-RU" sz="2800" dirty="0" smtClean="0"/>
            </a:br>
            <a:r>
              <a:rPr lang="ru-RU" sz="2800" dirty="0" smtClean="0"/>
              <a:t>какой – либо цели.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Конкурс 2016\Мастер-класс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Экскурсия в библиотеку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Дети в библиотеке</a:t>
            </a:r>
            <a:endParaRPr lang="ru-RU" dirty="0"/>
          </a:p>
        </p:txBody>
      </p:sp>
      <p:pic>
        <p:nvPicPr>
          <p:cNvPr id="5123" name="Picture 3" descr="F:\Конкурс 2016\Мастер-класс\05.10.2009-4.jpg"/>
          <p:cNvPicPr>
            <a:picLocks noChangeAspect="1" noChangeArrowheads="1"/>
          </p:cNvPicPr>
          <p:nvPr/>
        </p:nvPicPr>
        <p:blipFill>
          <a:blip r:embed="rId2" cstate="print"/>
          <a:srcRect t="3016" b="3473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Конкурс 2016\Мастер-класс\444277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429784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715304" cy="128586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Библиотека</a:t>
            </a:r>
            <a:endParaRPr lang="ru-RU" sz="4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Конкурс 2016\Мастер-класс\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Конкурс 2016\Мастер-класс\470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F:\Конкурс 2016\Мастер-класс\1003277877.jpg"/>
          <p:cNvPicPr>
            <a:picLocks noChangeAspect="1" noChangeArrowheads="1"/>
          </p:cNvPicPr>
          <p:nvPr/>
        </p:nvPicPr>
        <p:blipFill>
          <a:blip r:embed="rId3" cstate="print"/>
          <a:srcRect b="12201"/>
          <a:stretch>
            <a:fillRect/>
          </a:stretch>
        </p:blipFill>
        <p:spPr bwMode="auto">
          <a:xfrm>
            <a:off x="899592" y="0"/>
            <a:ext cx="707875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F:\Конкурс 2016\Мастер-класс\470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F:\Конкурс 2016\Мастер-класс\10032778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0"/>
            <a:ext cx="6215106" cy="6858000"/>
          </a:xfrm>
          <a:prstGeom prst="rect">
            <a:avLst/>
          </a:prstGeom>
          <a:noFill/>
        </p:spPr>
      </p:pic>
      <p:pic>
        <p:nvPicPr>
          <p:cNvPr id="4" name="Picture 2" descr="F:\Конкурс 2016\Мастер-класс\10032778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0"/>
            <a:ext cx="621510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61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Мастер – класс по теме</vt:lpstr>
      <vt:lpstr>Сюжетно – ролевая игра в жизни ребенка</vt:lpstr>
      <vt:lpstr>Quest вызов поиск приключение  Приключение, как правило, игровое, во время которого участнику или участникам нужно пройти череду препятствий для достижения  какой – либо цели.</vt:lpstr>
      <vt:lpstr>Экскурсия в библиотеку</vt:lpstr>
      <vt:lpstr>Дети в библиотеке</vt:lpstr>
      <vt:lpstr>Библиотека</vt:lpstr>
      <vt:lpstr>Слайд 7</vt:lpstr>
      <vt:lpstr>Слайд 8</vt:lpstr>
      <vt:lpstr>Слайд 9</vt:lpstr>
      <vt:lpstr>Слайд 10</vt:lpstr>
      <vt:lpstr>Слайд 11</vt:lpstr>
      <vt:lpstr>Читальный зал</vt:lpstr>
      <vt:lpstr>Слайд 13</vt:lpstr>
      <vt:lpstr>Мастер – класс по теме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</dc:creator>
  <cp:lastModifiedBy>Любимый</cp:lastModifiedBy>
  <cp:revision>28</cp:revision>
  <dcterms:created xsi:type="dcterms:W3CDTF">2016-03-03T14:50:37Z</dcterms:created>
  <dcterms:modified xsi:type="dcterms:W3CDTF">2016-03-04T04:19:05Z</dcterms:modified>
</cp:coreProperties>
</file>