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80131D-4551-4DFB-9D89-99CA19D6F5B2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D01CE0-1A71-43FF-9A7C-7AE93E3888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32657"/>
            <a:ext cx="8458200" cy="122413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фрукты</a:t>
            </a:r>
            <a:endParaRPr lang="ru-RU" sz="8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красное.jpg"/>
          <p:cNvPicPr>
            <a:picLocks noChangeAspect="1"/>
          </p:cNvPicPr>
          <p:nvPr/>
        </p:nvPicPr>
        <p:blipFill>
          <a:blip r:embed="rId2" cstate="print"/>
          <a:srcRect l="14563" t="19200" r="23225" b="23400"/>
          <a:stretch>
            <a:fillRect/>
          </a:stretch>
        </p:blipFill>
        <p:spPr>
          <a:xfrm>
            <a:off x="611560" y="1772816"/>
            <a:ext cx="7848872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907153-green-app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3429000"/>
            <a:ext cx="4754488" cy="3287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красное.jpg"/>
          <p:cNvPicPr>
            <a:picLocks noChangeAspect="1"/>
          </p:cNvPicPr>
          <p:nvPr/>
        </p:nvPicPr>
        <p:blipFill>
          <a:blip r:embed="rId3" cstate="print"/>
          <a:srcRect l="14563" t="19200" r="23225" b="23400"/>
          <a:stretch>
            <a:fillRect/>
          </a:stretch>
        </p:blipFill>
        <p:spPr>
          <a:xfrm>
            <a:off x="179512" y="188640"/>
            <a:ext cx="583264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лива медов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4762500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001f5k1469686162714943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068960"/>
            <a:ext cx="3923928" cy="3574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459632"/>
          </a:xfrm>
        </p:spPr>
        <p:txBody>
          <a:bodyPr>
            <a:noAutofit/>
          </a:bodyPr>
          <a:lstStyle/>
          <a:p>
            <a:pPr algn="ctr"/>
            <a:r>
              <a:rPr lang="ru-RU" sz="6600" b="1" cap="none" dirty="0" smtClean="0">
                <a:ln w="24500" cmpd="dbl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 свидания</a:t>
            </a:r>
            <a:endParaRPr lang="ru-RU" sz="6600" b="1" cap="none" dirty="0">
              <a:ln w="24500" cmpd="dbl">
                <a:solidFill>
                  <a:srgbClr val="C0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 descr="ГРУШ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780928"/>
            <a:ext cx="777686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</TotalTime>
  <Words>3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фрукты</vt:lpstr>
      <vt:lpstr>Слайд 2</vt:lpstr>
      <vt:lpstr>Слайд 3</vt:lpstr>
      <vt:lpstr>Слайд 4</vt:lpstr>
      <vt:lpstr>До свидания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увка-666</dc:creator>
  <cp:lastModifiedBy>увка-666</cp:lastModifiedBy>
  <cp:revision>4</cp:revision>
  <dcterms:created xsi:type="dcterms:W3CDTF">2016-09-25T16:03:07Z</dcterms:created>
  <dcterms:modified xsi:type="dcterms:W3CDTF">2016-11-20T12:27:36Z</dcterms:modified>
</cp:coreProperties>
</file>