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Газета </a:t>
            </a:r>
            <a:r>
              <a:rPr lang="ru-RU" dirty="0" smtClean="0">
                <a:solidFill>
                  <a:schemeClr val="bg1"/>
                </a:solidFill>
              </a:rPr>
              <a:t>группы «Цыплята» </a:t>
            </a:r>
            <a:r>
              <a:rPr lang="ru-RU" dirty="0" smtClean="0">
                <a:solidFill>
                  <a:schemeClr val="bg1"/>
                </a:solidFill>
              </a:rPr>
              <a:t>№5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(</a:t>
            </a:r>
            <a:r>
              <a:rPr lang="ru-RU" dirty="0" smtClean="0">
                <a:solidFill>
                  <a:schemeClr val="bg1"/>
                </a:solidFill>
              </a:rPr>
              <a:t>ноя</a:t>
            </a:r>
            <a:r>
              <a:rPr lang="ru-RU" dirty="0" smtClean="0">
                <a:solidFill>
                  <a:schemeClr val="bg1"/>
                </a:solidFill>
              </a:rPr>
              <a:t>брь </a:t>
            </a:r>
            <a:r>
              <a:rPr lang="ru-RU" dirty="0" smtClean="0">
                <a:solidFill>
                  <a:schemeClr val="bg1"/>
                </a:solidFill>
              </a:rPr>
              <a:t>2016 г.)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Рубрики: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</a:rPr>
              <a:t>Консультация для родителей «Особенности речевого развития детей 2 - 3 лет»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</a:rPr>
              <a:t>«Поиграйте с нами!»: пальчиковая игра «Ёлочка»</a:t>
            </a:r>
            <a:endParaRPr lang="ru-RU" sz="20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bg1"/>
                </a:solidFill>
              </a:rPr>
              <a:t>Поздравляем!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52073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/>
                </a:solidFill>
              </a:rPr>
              <a:t>«Особенности </a:t>
            </a:r>
            <a:r>
              <a:rPr lang="ru-RU" dirty="0">
                <a:solidFill>
                  <a:schemeClr val="accent3"/>
                </a:solidFill>
              </a:rPr>
              <a:t>речевого развития детей 2 - 3 лет</a:t>
            </a:r>
            <a:r>
              <a:rPr lang="ru-RU" dirty="0" smtClean="0">
                <a:solidFill>
                  <a:schemeClr val="accent3"/>
                </a:solidFill>
              </a:rPr>
              <a:t>.»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pPr marL="0" indent="0">
              <a:buNone/>
            </a:pPr>
            <a:r>
              <a:rPr lang="ru-RU" sz="1400" dirty="0"/>
              <a:t>До двух лет у большинства детей отсутствует фразовая речь, некоторые заменяют ее жестами или пользуются несколькими словами. Но после двух лет даже самые молчаливые малыши начинают говорить. Резко возрастает активный словарь ребенка: к концу второго года жизни это около 300 слов, а в трехлетнем возрасте до 1500 слов. 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В </a:t>
            </a:r>
            <a:r>
              <a:rPr lang="ru-RU" sz="1400" dirty="0"/>
              <a:t>этот период появляются в речи малыша предложения, правда, слова в них еще грамматически не связаны между собой. Конечно, каждый ребенок индивидуален, и речь у всех развивается своими темпами</a:t>
            </a:r>
            <a:r>
              <a:rPr lang="ru-RU" sz="1400" dirty="0" smtClean="0"/>
              <a:t>. </a:t>
            </a:r>
          </a:p>
          <a:p>
            <a:pPr marL="0" indent="0">
              <a:buNone/>
            </a:pPr>
            <a:r>
              <a:rPr lang="ru-RU" sz="1400" dirty="0"/>
              <a:t>Главным средством развития речи ребенка 2-3 лет, как и более младшего возраста, является общение со взрослыми и речь взрослых. В этот период малыша особенно интересуют названия предметов и явлений, и он то и дело задает взрослым вопрос: «Что это»?  Пользуйтесь этим благоприятным моментом, больше общайтесь с ребенком, таким образом, накапливая его пассивный словарь. . С ребенком 2-3 лет можно и нужно говорить и о том, что сейчас не находится в после его зрения, что он видел сегодня утром на прогулке или даже некоторое время тому назад. Это развивает не только его речь, но и тренирует память, учит вслушиваться в чужую речь и понимать ее без наглядного сопровождения.  Чаще рассматривайте вместе с ребенком различные картинки с понятным ему сюжетом, обсуждайте их, придумывайте небольшие рассказы. При этом взрослый должен давать ребенку образец </a:t>
            </a:r>
            <a:r>
              <a:rPr lang="ru-RU" sz="1400" dirty="0" smtClean="0"/>
              <a:t>правильной </a:t>
            </a:r>
            <a:r>
              <a:rPr lang="ru-RU" sz="1400" dirty="0"/>
              <a:t>речи. Малышам нужно читать короткие стихи, несложные ритмически, с понятными ребенку образами. Это в первую очередь русские народные стихи, песни, прибаутки. Не обязательно специально разучивать с детьми стихотворения, они сами их без труда запоминают, если стихи время от времени повторять. Рассматривая картинки в книжках, журналах, называйте и объясняйте ребенку все, что он видит перед собой. Повторяйте нужное слово несколько раз, попросите показать тот предмет, который вы назвали, а затем попросите его самого назвать слово. Обязательно хвалите малыша и отмечайте его успехи.</a:t>
            </a:r>
          </a:p>
        </p:txBody>
      </p:sp>
    </p:spTree>
    <p:extLst>
      <p:ext uri="{BB962C8B-B14F-4D97-AF65-F5344CB8AC3E}">
        <p14:creationId xmlns:p14="http://schemas.microsoft.com/office/powerpoint/2010/main" val="3336058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899592" y="981075"/>
            <a:ext cx="3528392" cy="51450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600" dirty="0" smtClean="0"/>
              <a:t>Ваш </a:t>
            </a:r>
            <a:r>
              <a:rPr lang="ru-RU" sz="1600" dirty="0"/>
              <a:t>малыш, конечно, уже знает основные цвета - красный, синий, зеленый, желтый. Чаще обращайте его внимание в повседневной жизни на цвета предметов, задавайте наводящие вопросы: «Какого цвета у тебя кофточка? А сапожки?» Когда ребенок рисует, обязательно подчеркивайте, краской или карандашом какого цвета он рисует. На третьем году жизни дети начинают все более активно использовать в своей речи глаголы для обозначения своих действий и действий окружающих людей. Помогайте ему в этом – называйте все, что делаете сами, и комментируйте то, что делает малыш. Постепенно вводите речь ребенка прилагательные. Старайтесь, чтобы в вашей речи их было как можно больше, тогда они будут появляться в речи малыша. И ещё: </a:t>
            </a:r>
            <a:r>
              <a:rPr lang="ru-RU" sz="1600" dirty="0" smtClean="0"/>
              <a:t>в </a:t>
            </a:r>
            <a:r>
              <a:rPr lang="ru-RU" sz="1600" dirty="0"/>
              <a:t>семьях, где ребенка излишне опекают, не воспитывают самостоятельности, стараются предугадать малейшее его желание, у ребенка не развивается потребность в речевом общении. 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7" y="1340768"/>
            <a:ext cx="1866900" cy="15113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407" y="836712"/>
            <a:ext cx="1656184" cy="23042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657" y="3356992"/>
            <a:ext cx="1742559" cy="21465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7" y="3638178"/>
            <a:ext cx="1976005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682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Поиграйте с нами!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Пальчиковая игра «Ёлочка</a:t>
            </a:r>
            <a:r>
              <a:rPr lang="ru-RU" sz="1800" b="1" dirty="0">
                <a:solidFill>
                  <a:srgbClr val="00B050"/>
                </a:solidFill>
              </a:rPr>
              <a:t>»</a:t>
            </a:r>
          </a:p>
          <a:p>
            <a:pPr marL="0" indent="0" algn="ctr">
              <a:buNone/>
            </a:pPr>
            <a:r>
              <a:rPr lang="ru-RU" sz="1800" b="1" dirty="0"/>
              <a:t>Перед нами ёлочка.</a:t>
            </a:r>
          </a:p>
          <a:p>
            <a:pPr marL="0" indent="0" algn="ctr">
              <a:buNone/>
            </a:pPr>
            <a:r>
              <a:rPr lang="ru-RU" sz="1800" dirty="0"/>
              <a:t>Пальцы переплетены, большие подняты вверх.</a:t>
            </a:r>
          </a:p>
          <a:p>
            <a:pPr marL="0" indent="0" algn="ctr">
              <a:buNone/>
            </a:pPr>
            <a:r>
              <a:rPr lang="ru-RU" sz="1800" b="1" dirty="0"/>
              <a:t>Шишечки, иголочки,</a:t>
            </a:r>
          </a:p>
          <a:p>
            <a:pPr marL="0" indent="0" algn="ctr">
              <a:buNone/>
            </a:pPr>
            <a:r>
              <a:rPr lang="ru-RU" sz="1800" dirty="0"/>
              <a:t>Кулачки, «иголочки»- раздвинуть пальцы.</a:t>
            </a:r>
          </a:p>
          <a:p>
            <a:pPr marL="0" indent="0" algn="ctr">
              <a:buNone/>
            </a:pPr>
            <a:r>
              <a:rPr lang="ru-RU" sz="1800" b="1" dirty="0"/>
              <a:t>Шарики, фонарики,</a:t>
            </a:r>
          </a:p>
          <a:p>
            <a:pPr marL="0" indent="0" algn="ctr">
              <a:buNone/>
            </a:pPr>
            <a:r>
              <a:rPr lang="ru-RU" sz="1800" dirty="0"/>
              <a:t>Ладошки держать «ковшиком».</a:t>
            </a:r>
          </a:p>
          <a:p>
            <a:pPr marL="0" indent="0" algn="ctr">
              <a:buNone/>
            </a:pPr>
            <a:r>
              <a:rPr lang="ru-RU" sz="1800" b="1" dirty="0"/>
              <a:t>Зайки и свечки,</a:t>
            </a:r>
          </a:p>
          <a:p>
            <a:pPr marL="0" indent="0" algn="ctr">
              <a:buNone/>
            </a:pPr>
            <a:r>
              <a:rPr lang="ru-RU" sz="1800" dirty="0"/>
              <a:t>«Зайчики» - указательные пальцы.</a:t>
            </a:r>
          </a:p>
          <a:p>
            <a:pPr marL="0" indent="0" algn="ctr">
              <a:buNone/>
            </a:pPr>
            <a:r>
              <a:rPr lang="ru-RU" sz="1800" b="1" dirty="0"/>
              <a:t>Звёзды, человечки.</a:t>
            </a:r>
          </a:p>
          <a:p>
            <a:pPr marL="0" indent="0" algn="ctr">
              <a:buNone/>
            </a:pPr>
            <a:r>
              <a:rPr lang="ru-RU" sz="1800" dirty="0"/>
              <a:t>Ладошка в виде звезды, «человечки» - походить пальчиками.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633" y="3486708"/>
            <a:ext cx="1800200" cy="240486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12976"/>
            <a:ext cx="2016224" cy="29523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711" y="1340768"/>
            <a:ext cx="2394012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05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В декабре поздравляем с днем рождения Василису </a:t>
            </a:r>
            <a:r>
              <a:rPr lang="ru-RU" sz="2400" dirty="0" err="1">
                <a:solidFill>
                  <a:srgbClr val="FFFF00"/>
                </a:solidFill>
              </a:rPr>
              <a:t>Кайнову</a:t>
            </a:r>
            <a:r>
              <a:rPr lang="ru-RU" sz="2400" dirty="0">
                <a:solidFill>
                  <a:srgbClr val="FFFF00"/>
                </a:solidFill>
              </a:rPr>
              <a:t> и Никиту Усольцева!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Вы пока что малыши,</a:t>
            </a: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Вам желаем от души,</a:t>
            </a: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Поскорее подрастать,</a:t>
            </a: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Чтоб учениками стать,</a:t>
            </a: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Чтобы в школу вам пойти,</a:t>
            </a: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И дорогу там найти,</a:t>
            </a: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А пока еще гуляйте,</a:t>
            </a: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Да побольше отдыхайте,</a:t>
            </a: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Воспитателя слушайте,</a:t>
            </a: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Хорошо кашу кушайте!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660848"/>
            <a:ext cx="2232248" cy="254888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28800"/>
            <a:ext cx="2664296" cy="231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868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Дорогие наши мамы!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Примите наши поздравления в День Матери!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С Днем Матери всех женщин на планете,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Почет для тех, кто дарит жизнь и этим горд.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Без чувства материнского на свете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Не сможет выжить ни один большой народ.</a:t>
            </a:r>
          </a:p>
          <a:p>
            <a:pPr marL="0" indent="0" algn="ctr">
              <a:buNone/>
            </a:pPr>
            <a:endParaRPr lang="ru-RU" sz="1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За матерей, которые на ноги поднимают,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Вселяют в юность смелость, а в сердца - покой,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За настоящих мам, что все о детях знают,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За тех, кто ставит жизнь ребенка над собой.</a:t>
            </a:r>
          </a:p>
          <a:p>
            <a:pPr marL="0" indent="0" algn="ctr">
              <a:buNone/>
            </a:pPr>
            <a:endParaRPr lang="ru-RU" sz="1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За их радушие, заботу, понимание,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За ночи мамочек у изголовья их детей,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Пусть уважение потомков и внимание</a:t>
            </a:r>
          </a:p>
          <a:p>
            <a:pPr marL="0" indent="0" algn="ctr">
              <a:buNone/>
            </a:pPr>
            <a:r>
              <a:rPr lang="ru-RU" sz="1400" dirty="0">
                <a:solidFill>
                  <a:schemeClr val="bg1"/>
                </a:solidFill>
              </a:rPr>
              <a:t>Наградой станут настоящих матерей.</a:t>
            </a:r>
          </a:p>
          <a:p>
            <a:pPr marL="0" indent="0" algn="ctr">
              <a:buNone/>
            </a:pPr>
            <a:endParaRPr lang="ru-RU" sz="1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1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1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16833"/>
            <a:ext cx="4038600" cy="3290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72695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766</Words>
  <Application>Microsoft Office PowerPoint</Application>
  <PresentationFormat>Экран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Газета группы «Цыплята» №5 (ноябрь 2016 г.)</vt:lpstr>
      <vt:lpstr>«Особенности речевого развития детей 2 - 3 лет.»</vt:lpstr>
      <vt:lpstr>Презентация PowerPoint</vt:lpstr>
      <vt:lpstr>Поиграйте с нами!</vt:lpstr>
      <vt:lpstr>В декабре поздравляем с днем рождения Василису Кайнову и Никиту Усольцева!</vt:lpstr>
      <vt:lpstr>Дорогие наши мамы! Примите наши поздравления в День Матери!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КАРИНА</cp:lastModifiedBy>
  <cp:revision>9</cp:revision>
  <dcterms:created xsi:type="dcterms:W3CDTF">2016-09-30T19:54:01Z</dcterms:created>
  <dcterms:modified xsi:type="dcterms:W3CDTF">2016-11-14T14:33:32Z</dcterms:modified>
</cp:coreProperties>
</file>