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8" r:id="rId2"/>
    <p:sldId id="271" r:id="rId3"/>
    <p:sldId id="259" r:id="rId4"/>
    <p:sldId id="256" r:id="rId5"/>
    <p:sldId id="268" r:id="rId6"/>
    <p:sldId id="263" r:id="rId7"/>
    <p:sldId id="270" r:id="rId8"/>
    <p:sldId id="269" r:id="rId9"/>
    <p:sldId id="257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4" autoAdjust="0"/>
    <p:restoredTop sz="86387" autoAdjust="0"/>
  </p:normalViewPr>
  <p:slideViewPr>
    <p:cSldViewPr snapToGrid="0">
      <p:cViewPr varScale="1">
        <p:scale>
          <a:sx n="101" d="100"/>
          <a:sy n="101" d="100"/>
        </p:scale>
        <p:origin x="138" y="3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D2F8B-EC7D-4F0D-BE88-8DB194F964E7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FB2C8-2142-4971-8996-F0040F2603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565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FB2C8-2142-4971-8996-F0040F2603E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584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2976" y="481263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sz="6700" dirty="0" smtClean="0"/>
              <a:t>Как мы провели лето.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Воспитатель:</a:t>
            </a:r>
            <a:br>
              <a:rPr lang="ru-RU" dirty="0" smtClean="0"/>
            </a:br>
            <a:r>
              <a:rPr lang="ru-RU" dirty="0" smtClean="0"/>
              <a:t>Харисова В.М.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7446" y="2590800"/>
            <a:ext cx="2716183" cy="3842084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372396" y="-747923"/>
            <a:ext cx="8241233" cy="4162927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828309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561" y="288758"/>
            <a:ext cx="8596668" cy="17526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Яркими красками лето раскрасило улицы…</a:t>
            </a:r>
            <a:br>
              <a:rPr lang="ru-RU" sz="2800" dirty="0" smtClean="0"/>
            </a:br>
            <a:r>
              <a:rPr lang="ru-RU" sz="2800" dirty="0" smtClean="0"/>
              <a:t>Небо играет лучами и вовсе не хмурится…</a:t>
            </a:r>
            <a:br>
              <a:rPr lang="ru-RU" sz="2800" dirty="0" smtClean="0"/>
            </a:br>
            <a:r>
              <a:rPr lang="ru-RU" sz="2800" dirty="0" smtClean="0"/>
              <a:t>Снова на детских площадках уютно и радостно…</a:t>
            </a:r>
            <a:br>
              <a:rPr lang="ru-RU" sz="2800" dirty="0" smtClean="0"/>
            </a:br>
            <a:r>
              <a:rPr lang="ru-RU" sz="2800" dirty="0" smtClean="0"/>
              <a:t>Глядя на детские лица, на сердце так сладостно…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3283" y="48125"/>
            <a:ext cx="3828717" cy="28715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116" y="2310063"/>
            <a:ext cx="4788568" cy="35914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1879" y="3457074"/>
            <a:ext cx="3999832" cy="299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779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7146" y="0"/>
            <a:ext cx="6909460" cy="4071884"/>
          </a:xfrm>
        </p:spPr>
        <p:txBody>
          <a:bodyPr/>
          <a:lstStyle/>
          <a:p>
            <a:r>
              <a:rPr lang="ru-RU" sz="2800" dirty="0" smtClean="0"/>
              <a:t>Есть особый сад на свете,</a:t>
            </a:r>
            <a:br>
              <a:rPr lang="ru-RU" sz="2800" dirty="0" smtClean="0"/>
            </a:br>
            <a:r>
              <a:rPr lang="ru-RU" sz="2800" dirty="0" smtClean="0"/>
              <a:t>Не деревья в нём ,а дети,</a:t>
            </a:r>
            <a:br>
              <a:rPr lang="ru-RU" sz="2800" dirty="0" smtClean="0"/>
            </a:br>
            <a:r>
              <a:rPr lang="ru-RU" sz="2800" dirty="0" smtClean="0"/>
              <a:t>Он- для маленьких ребят</a:t>
            </a:r>
            <a:br>
              <a:rPr lang="ru-RU" sz="2800" dirty="0" smtClean="0"/>
            </a:br>
            <a:r>
              <a:rPr lang="ru-RU" sz="2800" dirty="0" smtClean="0"/>
              <a:t>И зовётся детский сад!</a:t>
            </a:r>
            <a:br>
              <a:rPr lang="ru-RU" sz="2800" dirty="0" smtClean="0"/>
            </a:br>
            <a:r>
              <a:rPr lang="ru-RU" sz="2800" dirty="0" smtClean="0"/>
              <a:t>Детский сад, детский сад…</a:t>
            </a:r>
            <a:br>
              <a:rPr lang="ru-RU" sz="2800" dirty="0" smtClean="0"/>
            </a:br>
            <a:r>
              <a:rPr lang="ru-RU" sz="2800" dirty="0" smtClean="0"/>
              <a:t>Почему так говорят?</a:t>
            </a:r>
            <a:br>
              <a:rPr lang="ru-RU" sz="2800" dirty="0" smtClean="0"/>
            </a:br>
            <a:r>
              <a:rPr lang="ru-RU" sz="2800" dirty="0" smtClean="0"/>
              <a:t>Потому, что дружно в нём</a:t>
            </a:r>
            <a:br>
              <a:rPr lang="ru-RU" sz="2800" dirty="0" smtClean="0"/>
            </a:br>
            <a:r>
              <a:rPr lang="ru-RU" sz="2800" dirty="0" smtClean="0"/>
              <a:t>Мы одной семьёй растём!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574" y="0"/>
            <a:ext cx="8056469" cy="71600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6606" y="3487152"/>
            <a:ext cx="4186989" cy="314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0737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Зацвели цветы, не виданой красоты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95500"/>
            <a:ext cx="3683333" cy="27625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1939" y="4163304"/>
            <a:ext cx="3580061" cy="26850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8213" y="1423737"/>
            <a:ext cx="6015789" cy="451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8444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182994" y="0"/>
            <a:ext cx="7766936" cy="2642045"/>
          </a:xfrm>
        </p:spPr>
        <p:txBody>
          <a:bodyPr/>
          <a:lstStyle/>
          <a:p>
            <a:r>
              <a:rPr lang="ru-RU" sz="4000" dirty="0" smtClean="0"/>
              <a:t>Разбегаюсь и лечу.</a:t>
            </a:r>
            <a:br>
              <a:rPr lang="ru-RU" sz="4000" dirty="0" smtClean="0"/>
            </a:br>
            <a:r>
              <a:rPr lang="ru-RU" sz="4000" dirty="0" smtClean="0"/>
              <a:t>За собою след черчу.</a:t>
            </a:r>
            <a:br>
              <a:rPr lang="ru-RU" sz="4000" dirty="0" smtClean="0"/>
            </a:br>
            <a:r>
              <a:rPr lang="ru-RU" sz="4000" dirty="0" smtClean="0"/>
              <a:t>Есть и крылья и мотор.</a:t>
            </a:r>
            <a:br>
              <a:rPr lang="ru-RU" sz="4000" dirty="0" smtClean="0"/>
            </a:br>
            <a:r>
              <a:rPr lang="ru-RU" sz="4000" dirty="0" smtClean="0"/>
              <a:t>Ну а неба-целый двор!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09" y="2879558"/>
            <a:ext cx="5069305" cy="38019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7320" y="179686"/>
            <a:ext cx="5301916" cy="3976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3414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Вот оно какое наше ЛЕТО!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7889" y="107198"/>
            <a:ext cx="5175249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190" y="1644315"/>
            <a:ext cx="5860716" cy="439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675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884" y="272716"/>
            <a:ext cx="8596668" cy="2527384"/>
          </a:xfrm>
        </p:spPr>
        <p:txBody>
          <a:bodyPr>
            <a:normAutofit/>
          </a:bodyPr>
          <a:lstStyle/>
          <a:p>
            <a:r>
              <a:rPr lang="ru-RU" dirty="0" smtClean="0"/>
              <a:t>Рисуем на асфальте мелками</a:t>
            </a:r>
            <a:br>
              <a:rPr lang="ru-RU" dirty="0" smtClean="0"/>
            </a:br>
            <a:r>
              <a:rPr lang="ru-RU" dirty="0" smtClean="0"/>
              <a:t>зелёную траву и дом,</a:t>
            </a:r>
            <a:br>
              <a:rPr lang="ru-RU" dirty="0" smtClean="0"/>
            </a:br>
            <a:r>
              <a:rPr lang="ru-RU" dirty="0" smtClean="0"/>
              <a:t>Деревья и солнце </a:t>
            </a:r>
            <a:r>
              <a:rPr lang="ru-RU" dirty="0"/>
              <a:t>мазкам</a:t>
            </a:r>
            <a:br>
              <a:rPr lang="ru-RU" dirty="0"/>
            </a:br>
            <a:r>
              <a:rPr lang="ru-RU" dirty="0"/>
              <a:t>И радость струится </a:t>
            </a:r>
            <a:r>
              <a:rPr lang="ru-RU" dirty="0" err="1"/>
              <a:t>кругом!и</a:t>
            </a:r>
            <a:r>
              <a:rPr lang="ru-RU" dirty="0"/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158" y="2800100"/>
            <a:ext cx="5824430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862" y="3081557"/>
            <a:ext cx="5666878" cy="3776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7316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 рисую на песке</a:t>
            </a:r>
            <a:br>
              <a:rPr lang="ru-RU" dirty="0" smtClean="0"/>
            </a:br>
            <a:r>
              <a:rPr lang="ru-RU" dirty="0" smtClean="0"/>
              <a:t>Словно мелом на доске,</a:t>
            </a:r>
            <a:br>
              <a:rPr lang="ru-RU" dirty="0" smtClean="0"/>
            </a:br>
            <a:r>
              <a:rPr lang="ru-RU" dirty="0" smtClean="0"/>
              <a:t>Просто палочкой черчу</a:t>
            </a:r>
            <a:br>
              <a:rPr lang="ru-RU" dirty="0" smtClean="0"/>
            </a:br>
            <a:r>
              <a:rPr lang="ru-RU" dirty="0" smtClean="0"/>
              <a:t>Всё, что только захочу.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75" y="2682722"/>
            <a:ext cx="5824430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6105" y="256674"/>
            <a:ext cx="5205663" cy="346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453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486" y="790575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Посмотрите это дом- </a:t>
            </a:r>
            <a:br>
              <a:rPr lang="ru-RU" sz="2800" dirty="0" smtClean="0"/>
            </a:br>
            <a:r>
              <a:rPr lang="ru-RU" sz="2800" dirty="0" smtClean="0"/>
              <a:t>С крышей, дверью и окном,</a:t>
            </a:r>
            <a:br>
              <a:rPr lang="ru-RU" sz="2800" dirty="0" smtClean="0"/>
            </a:br>
            <a:r>
              <a:rPr lang="ru-RU" sz="2800" dirty="0" smtClean="0"/>
              <a:t>Заходите смело в дом!</a:t>
            </a:r>
            <a:br>
              <a:rPr lang="ru-RU" sz="2800" dirty="0" smtClean="0"/>
            </a:br>
            <a:r>
              <a:rPr lang="ru-RU" sz="2800" dirty="0" smtClean="0"/>
              <a:t>-Приглашаете? Войдём!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6086" y="256675"/>
            <a:ext cx="6256210" cy="469215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486" y="3176337"/>
            <a:ext cx="4374146" cy="328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73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 свидания лето!</a:t>
            </a:r>
            <a:br>
              <a:rPr lang="ru-RU" dirty="0" smtClean="0"/>
            </a:br>
            <a:r>
              <a:rPr lang="ru-RU" dirty="0" smtClean="0"/>
              <a:t>Буду встречи ждать!</a:t>
            </a:r>
            <a:br>
              <a:rPr lang="ru-RU" dirty="0" smtClean="0"/>
            </a:br>
            <a:r>
              <a:rPr lang="ru-RU" dirty="0" smtClean="0"/>
              <a:t>Здравствуйте детишки,</a:t>
            </a:r>
            <a:br>
              <a:rPr lang="ru-RU" dirty="0" smtClean="0"/>
            </a:br>
            <a:r>
              <a:rPr lang="ru-RU" dirty="0" smtClean="0"/>
              <a:t>Здравствуй детский сад!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4975" y="2035582"/>
            <a:ext cx="6548868" cy="4911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246125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281</TotalTime>
  <Words>49</Words>
  <Application>Microsoft Office PowerPoint</Application>
  <PresentationFormat>Широкоэкранный</PresentationFormat>
  <Paragraphs>11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Trebuchet MS</vt:lpstr>
      <vt:lpstr>Wingdings 3</vt:lpstr>
      <vt:lpstr>Грань</vt:lpstr>
      <vt:lpstr>Как мы провели лето.         Воспитатель: Харисова В.М.</vt:lpstr>
      <vt:lpstr>Есть особый сад на свете, Не деревья в нём ,а дети, Он- для маленьких ребят И зовётся детский сад! Детский сад, детский сад… Почему так говорят? Потому, что дружно в нём Мы одной семьёй растём! </vt:lpstr>
      <vt:lpstr>Зацвели цветы, не виданой красоты</vt:lpstr>
      <vt:lpstr>Разбегаюсь и лечу. За собою след черчу. Есть и крылья и мотор. Ну а неба-целый двор!</vt:lpstr>
      <vt:lpstr>Вот оно какое наше ЛЕТО!</vt:lpstr>
      <vt:lpstr>Рисуем на асфальте мелками зелёную траву и дом, Деревья и солнце мазкам И радость струится кругом!и.</vt:lpstr>
      <vt:lpstr>Я рисую на песке Словно мелом на доске, Просто палочкой черчу Всё, что только захочу.</vt:lpstr>
      <vt:lpstr>Посмотрите это дом-  С крышей, дверью и окном, Заходите смело в дом! -Приглашаете? Войдём!</vt:lpstr>
      <vt:lpstr>До свидания лето! Буду встречи ждать! Здравствуйте детишки, Здравствуй детский сад! </vt:lpstr>
      <vt:lpstr>Яркими красками лето раскрасило улицы… Небо играет лучами и вовсе не хмурится… Снова на детских площадках уютно и радостно… Глядя на детские лица, на сердце так сладостно…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Дамир</dc:creator>
  <cp:lastModifiedBy>Дамир</cp:lastModifiedBy>
  <cp:revision>18</cp:revision>
  <dcterms:created xsi:type="dcterms:W3CDTF">2015-09-29T11:55:27Z</dcterms:created>
  <dcterms:modified xsi:type="dcterms:W3CDTF">2016-11-20T14:10:33Z</dcterms:modified>
</cp:coreProperties>
</file>