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0" r:id="rId4"/>
    <p:sldId id="261" r:id="rId5"/>
    <p:sldId id="262" r:id="rId6"/>
    <p:sldId id="263" r:id="rId7"/>
    <p:sldId id="270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-78" y="-65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24D6BB-A705-4CEA-BABC-59B492E5DCEB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119C6C-5355-4CE6-902C-D87367AACA36}">
      <dgm:prSet phldrT="[Текст]"/>
      <dgm:spPr/>
      <dgm:t>
        <a:bodyPr/>
        <a:lstStyle/>
        <a:p>
          <a:r>
            <a:rPr lang="ru-RU" dirty="0" smtClean="0"/>
            <a:t>Интернет-ресурсы</a:t>
          </a:r>
          <a:r>
            <a:rPr lang="en-US" dirty="0" smtClean="0"/>
            <a:t>:</a:t>
          </a:r>
          <a:endParaRPr lang="ru-RU" dirty="0"/>
        </a:p>
      </dgm:t>
    </dgm:pt>
    <dgm:pt modelId="{A40F31CF-694D-4E1E-8706-E3FD977B8098}" type="parTrans" cxnId="{6BB6CC58-DB16-424B-9D7A-0E2DA2BC6574}">
      <dgm:prSet/>
      <dgm:spPr/>
      <dgm:t>
        <a:bodyPr/>
        <a:lstStyle/>
        <a:p>
          <a:endParaRPr lang="ru-RU"/>
        </a:p>
      </dgm:t>
    </dgm:pt>
    <dgm:pt modelId="{F6B5AF6C-405C-484F-8626-D09256376094}" type="sibTrans" cxnId="{6BB6CC58-DB16-424B-9D7A-0E2DA2BC6574}">
      <dgm:prSet/>
      <dgm:spPr/>
      <dgm:t>
        <a:bodyPr/>
        <a:lstStyle/>
        <a:p>
          <a:endParaRPr lang="ru-RU"/>
        </a:p>
      </dgm:t>
    </dgm:pt>
    <dgm:pt modelId="{F174F7B8-DEFD-446D-BB4F-939B53808304}">
      <dgm:prSet phldrT="[Текст]" custT="1"/>
      <dgm:spPr/>
      <dgm:t>
        <a:bodyPr/>
        <a:lstStyle/>
        <a:p>
          <a:r>
            <a:rPr lang="en-US" sz="1100" dirty="0" smtClean="0"/>
            <a:t>https://ru.wikipedia.org/wiki/%D0%93%D0%B5%D1%80%D0%BE%D0%B8_%D0%A1%D0%BE%D0%B2%D0%B5%D1%82%D1%81%D0%BA%D0%BE%D0%B3%D0%BE_%D0%A1%D0%BE%D1%8E%D0%B7%D0%B0_(%D0%90%D1%84%D0%B3%D0%B0%D0%BD%D1%81%D0%BA%D0%B0%D1%8F_%D0%B2%D0%BE%D0%B9%D0%BD%D0%B0_1979%E2%80%941989)</a:t>
          </a:r>
          <a:endParaRPr lang="ru-RU" sz="1100" dirty="0"/>
        </a:p>
      </dgm:t>
    </dgm:pt>
    <dgm:pt modelId="{0C13B0AA-CA68-4C8D-85F3-5BED0916C508}" type="parTrans" cxnId="{88349683-8AED-4B55-8737-95BD8CC09D39}">
      <dgm:prSet/>
      <dgm:spPr/>
      <dgm:t>
        <a:bodyPr/>
        <a:lstStyle/>
        <a:p>
          <a:endParaRPr lang="ru-RU"/>
        </a:p>
      </dgm:t>
    </dgm:pt>
    <dgm:pt modelId="{7BBFFB7C-CFA2-4B23-893B-2529AAACFB8F}" type="sibTrans" cxnId="{88349683-8AED-4B55-8737-95BD8CC09D39}">
      <dgm:prSet/>
      <dgm:spPr/>
      <dgm:t>
        <a:bodyPr/>
        <a:lstStyle/>
        <a:p>
          <a:endParaRPr lang="ru-RU"/>
        </a:p>
      </dgm:t>
    </dgm:pt>
    <dgm:pt modelId="{88D08569-E28C-4B3B-BC93-7E718D3A43C9}">
      <dgm:prSet phldrT="[Текст]" custT="1"/>
      <dgm:spPr/>
      <dgm:t>
        <a:bodyPr/>
        <a:lstStyle/>
        <a:p>
          <a:r>
            <a:rPr lang="en-US" sz="1400" dirty="0" smtClean="0"/>
            <a:t>https://ru.wikipedia.org/wiki/%D0%90%D1%83%D1%88%D0%B5%D0%B2,_%D0%A0%D1%83%D1%81%D0%BB%D0%B0%D0%BD_%D0%A1%D1%83%D0%BB%D1%82%D0%B0%D0%BD%D0%BE%D0%B2%D0%B8%D1%87</a:t>
          </a:r>
          <a:endParaRPr lang="ru-RU" sz="1400" dirty="0"/>
        </a:p>
      </dgm:t>
    </dgm:pt>
    <dgm:pt modelId="{A1EBD754-7171-4BB1-A5D4-7E96C3C45D44}" type="parTrans" cxnId="{41C46CFD-B526-4D90-97CF-0F8E26BDF93E}">
      <dgm:prSet/>
      <dgm:spPr/>
      <dgm:t>
        <a:bodyPr/>
        <a:lstStyle/>
        <a:p>
          <a:endParaRPr lang="ru-RU"/>
        </a:p>
      </dgm:t>
    </dgm:pt>
    <dgm:pt modelId="{3CDA1982-3A88-43C9-9A0E-590A747AA0EB}" type="sibTrans" cxnId="{41C46CFD-B526-4D90-97CF-0F8E26BDF93E}">
      <dgm:prSet/>
      <dgm:spPr/>
      <dgm:t>
        <a:bodyPr/>
        <a:lstStyle/>
        <a:p>
          <a:endParaRPr lang="ru-RU"/>
        </a:p>
      </dgm:t>
    </dgm:pt>
    <dgm:pt modelId="{41B79B3E-5CD9-4CBA-A6B0-B81090D3152F}">
      <dgm:prSet phldrT="[Текст]"/>
      <dgm:spPr/>
      <dgm:t>
        <a:bodyPr/>
        <a:lstStyle/>
        <a:p>
          <a:r>
            <a:rPr lang="en-US" dirty="0" smtClean="0"/>
            <a:t>http://topwar.ru/21969-12-dekabrya-1979-g-...afganistan.html</a:t>
          </a:r>
          <a:endParaRPr lang="ru-RU" dirty="0"/>
        </a:p>
      </dgm:t>
    </dgm:pt>
    <dgm:pt modelId="{0EA1C0C9-AA19-400F-BB95-FD959A44DE80}" type="parTrans" cxnId="{AFAD4889-6673-4D02-9CBC-8CDFA4719966}">
      <dgm:prSet/>
      <dgm:spPr/>
      <dgm:t>
        <a:bodyPr/>
        <a:lstStyle/>
        <a:p>
          <a:endParaRPr lang="ru-RU"/>
        </a:p>
      </dgm:t>
    </dgm:pt>
    <dgm:pt modelId="{1A381805-4714-405E-834B-3CC4AF88E7B9}" type="sibTrans" cxnId="{AFAD4889-6673-4D02-9CBC-8CDFA4719966}">
      <dgm:prSet/>
      <dgm:spPr/>
      <dgm:t>
        <a:bodyPr/>
        <a:lstStyle/>
        <a:p>
          <a:endParaRPr lang="ru-RU"/>
        </a:p>
      </dgm:t>
    </dgm:pt>
    <dgm:pt modelId="{B1F84DD4-2C56-4ABE-8D34-5205C2F3DD02}">
      <dgm:prSet phldrT="[Текст]"/>
      <dgm:spPr/>
      <dgm:t>
        <a:bodyPr/>
        <a:lstStyle/>
        <a:p>
          <a:r>
            <a:rPr lang="en-US" dirty="0" smtClean="0"/>
            <a:t>http://www.myshared.ru/slide/729723/</a:t>
          </a:r>
          <a:endParaRPr lang="ru-RU" dirty="0"/>
        </a:p>
      </dgm:t>
    </dgm:pt>
    <dgm:pt modelId="{5AA488A3-9FCD-443E-A6D8-80A6758F9BFF}" type="parTrans" cxnId="{D0C4B500-D629-428C-AF9D-1FA668D69B79}">
      <dgm:prSet/>
      <dgm:spPr/>
      <dgm:t>
        <a:bodyPr/>
        <a:lstStyle/>
        <a:p>
          <a:endParaRPr lang="ru-RU"/>
        </a:p>
      </dgm:t>
    </dgm:pt>
    <dgm:pt modelId="{50665F1C-F78E-4E23-8985-D0F3CCD787AC}" type="sibTrans" cxnId="{D0C4B500-D629-428C-AF9D-1FA668D69B79}">
      <dgm:prSet/>
      <dgm:spPr/>
      <dgm:t>
        <a:bodyPr/>
        <a:lstStyle/>
        <a:p>
          <a:endParaRPr lang="ru-RU"/>
        </a:p>
      </dgm:t>
    </dgm:pt>
    <dgm:pt modelId="{1874454F-FEB9-4F07-A4D6-F0B7823C14FC}">
      <dgm:prSet phldrT="[Текст]"/>
      <dgm:spPr/>
      <dgm:t>
        <a:bodyPr/>
        <a:lstStyle/>
        <a:p>
          <a:r>
            <a:rPr lang="en-US" dirty="0" smtClean="0"/>
            <a:t>http://bigslide.ru/istoriya/4883-geroyam-otechestva-na-afganskoy-voyne-posvyaschaet.html</a:t>
          </a:r>
          <a:endParaRPr lang="ru-RU" dirty="0"/>
        </a:p>
      </dgm:t>
    </dgm:pt>
    <dgm:pt modelId="{02BEA07C-CC72-4FDC-BD98-4C6E26AF1B86}" type="parTrans" cxnId="{B6A4633B-9A43-4695-919A-9527D0BC0D1A}">
      <dgm:prSet/>
      <dgm:spPr/>
      <dgm:t>
        <a:bodyPr/>
        <a:lstStyle/>
        <a:p>
          <a:endParaRPr lang="ru-RU"/>
        </a:p>
      </dgm:t>
    </dgm:pt>
    <dgm:pt modelId="{01083F27-825F-4E97-8DB5-78158D903799}" type="sibTrans" cxnId="{B6A4633B-9A43-4695-919A-9527D0BC0D1A}">
      <dgm:prSet/>
      <dgm:spPr/>
      <dgm:t>
        <a:bodyPr/>
        <a:lstStyle/>
        <a:p>
          <a:endParaRPr lang="ru-RU"/>
        </a:p>
      </dgm:t>
    </dgm:pt>
    <dgm:pt modelId="{9A4C3242-D836-4152-80CE-5989CA9F45D8}">
      <dgm:prSet phldrT="[Текст]"/>
      <dgm:spPr/>
      <dgm:t>
        <a:bodyPr/>
        <a:lstStyle/>
        <a:p>
          <a:r>
            <a:rPr lang="en-US" smtClean="0"/>
            <a:t>http://i.imgur.com/d3kB6nb.jpg</a:t>
          </a:r>
          <a:endParaRPr lang="ru-RU" dirty="0"/>
        </a:p>
      </dgm:t>
    </dgm:pt>
    <dgm:pt modelId="{5B69C4A0-965F-42A9-91E0-41149FA3BE96}" type="parTrans" cxnId="{619B808D-36B8-467F-9716-3E9728F4F6A4}">
      <dgm:prSet/>
      <dgm:spPr/>
      <dgm:t>
        <a:bodyPr/>
        <a:lstStyle/>
        <a:p>
          <a:endParaRPr lang="ru-RU"/>
        </a:p>
      </dgm:t>
    </dgm:pt>
    <dgm:pt modelId="{814FCE03-AC1F-4755-B470-633704FED15C}" type="sibTrans" cxnId="{619B808D-36B8-467F-9716-3E9728F4F6A4}">
      <dgm:prSet/>
      <dgm:spPr/>
      <dgm:t>
        <a:bodyPr/>
        <a:lstStyle/>
        <a:p>
          <a:endParaRPr lang="ru-RU"/>
        </a:p>
      </dgm:t>
    </dgm:pt>
    <dgm:pt modelId="{417DA365-4528-4024-ACDB-AED052EBC4D4}" type="pres">
      <dgm:prSet presAssocID="{E524D6BB-A705-4CEA-BABC-59B492E5DCE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B02BFC7-5EA4-497F-815D-D76DD806759E}" type="pres">
      <dgm:prSet presAssocID="{39119C6C-5355-4CE6-902C-D87367AACA36}" presName="thickLine" presStyleLbl="alignNode1" presStyleIdx="0" presStyleCnt="1"/>
      <dgm:spPr/>
    </dgm:pt>
    <dgm:pt modelId="{7F55E5A8-29FA-4E98-AEF0-AE1BD6FA1E0D}" type="pres">
      <dgm:prSet presAssocID="{39119C6C-5355-4CE6-902C-D87367AACA36}" presName="horz1" presStyleCnt="0"/>
      <dgm:spPr/>
    </dgm:pt>
    <dgm:pt modelId="{60E26E0A-5260-454D-AAE2-735C473DC987}" type="pres">
      <dgm:prSet presAssocID="{39119C6C-5355-4CE6-902C-D87367AACA36}" presName="tx1" presStyleLbl="revTx" presStyleIdx="0" presStyleCnt="7" custLinFactNeighborX="0"/>
      <dgm:spPr/>
      <dgm:t>
        <a:bodyPr/>
        <a:lstStyle/>
        <a:p>
          <a:endParaRPr lang="ru-RU"/>
        </a:p>
      </dgm:t>
    </dgm:pt>
    <dgm:pt modelId="{01F3896F-D1DD-420E-B842-BEE600221B22}" type="pres">
      <dgm:prSet presAssocID="{39119C6C-5355-4CE6-902C-D87367AACA36}" presName="vert1" presStyleCnt="0"/>
      <dgm:spPr/>
    </dgm:pt>
    <dgm:pt modelId="{B4F4D4EA-4983-4DB8-AABF-1718C56430C9}" type="pres">
      <dgm:prSet presAssocID="{F174F7B8-DEFD-446D-BB4F-939B53808304}" presName="vertSpace2a" presStyleCnt="0"/>
      <dgm:spPr/>
    </dgm:pt>
    <dgm:pt modelId="{B96EBC5B-ED14-40B8-94C4-52C9ABF91B65}" type="pres">
      <dgm:prSet presAssocID="{F174F7B8-DEFD-446D-BB4F-939B53808304}" presName="horz2" presStyleCnt="0"/>
      <dgm:spPr/>
    </dgm:pt>
    <dgm:pt modelId="{F9A21676-5765-4C81-8C1A-51C197A5D852}" type="pres">
      <dgm:prSet presAssocID="{F174F7B8-DEFD-446D-BB4F-939B53808304}" presName="horzSpace2" presStyleCnt="0"/>
      <dgm:spPr/>
    </dgm:pt>
    <dgm:pt modelId="{5BE3AB15-F853-4466-AD20-EE2C00A4F23A}" type="pres">
      <dgm:prSet presAssocID="{F174F7B8-DEFD-446D-BB4F-939B53808304}" presName="tx2" presStyleLbl="revTx" presStyleIdx="1" presStyleCnt="7"/>
      <dgm:spPr/>
      <dgm:t>
        <a:bodyPr/>
        <a:lstStyle/>
        <a:p>
          <a:endParaRPr lang="ru-RU"/>
        </a:p>
      </dgm:t>
    </dgm:pt>
    <dgm:pt modelId="{415D1DC9-EAF5-4389-96C4-6B5511AA68A6}" type="pres">
      <dgm:prSet presAssocID="{F174F7B8-DEFD-446D-BB4F-939B53808304}" presName="vert2" presStyleCnt="0"/>
      <dgm:spPr/>
    </dgm:pt>
    <dgm:pt modelId="{3932CC50-4DF8-4DC2-A764-97825D0087D6}" type="pres">
      <dgm:prSet presAssocID="{F174F7B8-DEFD-446D-BB4F-939B53808304}" presName="thinLine2b" presStyleLbl="callout" presStyleIdx="0" presStyleCnt="6"/>
      <dgm:spPr/>
    </dgm:pt>
    <dgm:pt modelId="{D9C9C699-F7B9-4F77-99E3-4D09308241FE}" type="pres">
      <dgm:prSet presAssocID="{F174F7B8-DEFD-446D-BB4F-939B53808304}" presName="vertSpace2b" presStyleCnt="0"/>
      <dgm:spPr/>
    </dgm:pt>
    <dgm:pt modelId="{8DB9CB65-0DA5-468C-8C7A-20011C8D0B0E}" type="pres">
      <dgm:prSet presAssocID="{88D08569-E28C-4B3B-BC93-7E718D3A43C9}" presName="horz2" presStyleCnt="0"/>
      <dgm:spPr/>
    </dgm:pt>
    <dgm:pt modelId="{66F57ABD-A4C7-48ED-AC4B-FA9B7365D65C}" type="pres">
      <dgm:prSet presAssocID="{88D08569-E28C-4B3B-BC93-7E718D3A43C9}" presName="horzSpace2" presStyleCnt="0"/>
      <dgm:spPr/>
    </dgm:pt>
    <dgm:pt modelId="{0C350487-B4FE-4CBF-8842-C80804DA47FD}" type="pres">
      <dgm:prSet presAssocID="{88D08569-E28C-4B3B-BC93-7E718D3A43C9}" presName="tx2" presStyleLbl="revTx" presStyleIdx="2" presStyleCnt="7"/>
      <dgm:spPr/>
      <dgm:t>
        <a:bodyPr/>
        <a:lstStyle/>
        <a:p>
          <a:endParaRPr lang="ru-RU"/>
        </a:p>
      </dgm:t>
    </dgm:pt>
    <dgm:pt modelId="{D8A4A3C7-ED8C-4AF2-967B-2F8CCB3E1EE8}" type="pres">
      <dgm:prSet presAssocID="{88D08569-E28C-4B3B-BC93-7E718D3A43C9}" presName="vert2" presStyleCnt="0"/>
      <dgm:spPr/>
    </dgm:pt>
    <dgm:pt modelId="{F965ABC4-B928-4D38-A785-E069994C6A37}" type="pres">
      <dgm:prSet presAssocID="{88D08569-E28C-4B3B-BC93-7E718D3A43C9}" presName="thinLine2b" presStyleLbl="callout" presStyleIdx="1" presStyleCnt="6"/>
      <dgm:spPr/>
    </dgm:pt>
    <dgm:pt modelId="{BF30BA3B-0C21-4536-9C0C-833AD49A2CA4}" type="pres">
      <dgm:prSet presAssocID="{88D08569-E28C-4B3B-BC93-7E718D3A43C9}" presName="vertSpace2b" presStyleCnt="0"/>
      <dgm:spPr/>
    </dgm:pt>
    <dgm:pt modelId="{9C059D5B-C612-44BC-B8B2-6755D712FE2A}" type="pres">
      <dgm:prSet presAssocID="{41B79B3E-5CD9-4CBA-A6B0-B81090D3152F}" presName="horz2" presStyleCnt="0"/>
      <dgm:spPr/>
    </dgm:pt>
    <dgm:pt modelId="{5336B3A5-5BCE-49BA-B79F-3CB9276559BB}" type="pres">
      <dgm:prSet presAssocID="{41B79B3E-5CD9-4CBA-A6B0-B81090D3152F}" presName="horzSpace2" presStyleCnt="0"/>
      <dgm:spPr/>
    </dgm:pt>
    <dgm:pt modelId="{34858C83-A557-4085-9EA4-517978376302}" type="pres">
      <dgm:prSet presAssocID="{41B79B3E-5CD9-4CBA-A6B0-B81090D3152F}" presName="tx2" presStyleLbl="revTx" presStyleIdx="3" presStyleCnt="7"/>
      <dgm:spPr/>
      <dgm:t>
        <a:bodyPr/>
        <a:lstStyle/>
        <a:p>
          <a:endParaRPr lang="ru-RU"/>
        </a:p>
      </dgm:t>
    </dgm:pt>
    <dgm:pt modelId="{871F17E9-6D01-4154-B5B6-83AA49277EFA}" type="pres">
      <dgm:prSet presAssocID="{41B79B3E-5CD9-4CBA-A6B0-B81090D3152F}" presName="vert2" presStyleCnt="0"/>
      <dgm:spPr/>
    </dgm:pt>
    <dgm:pt modelId="{1E2E2DDF-6C0E-4560-96FC-9B9D0DF48A98}" type="pres">
      <dgm:prSet presAssocID="{41B79B3E-5CD9-4CBA-A6B0-B81090D3152F}" presName="thinLine2b" presStyleLbl="callout" presStyleIdx="2" presStyleCnt="6"/>
      <dgm:spPr/>
    </dgm:pt>
    <dgm:pt modelId="{38939657-0FDE-4648-A801-7A6D269AE0FE}" type="pres">
      <dgm:prSet presAssocID="{41B79B3E-5CD9-4CBA-A6B0-B81090D3152F}" presName="vertSpace2b" presStyleCnt="0"/>
      <dgm:spPr/>
    </dgm:pt>
    <dgm:pt modelId="{2B177589-6D2E-438B-BD5B-C940F03250A8}" type="pres">
      <dgm:prSet presAssocID="{B1F84DD4-2C56-4ABE-8D34-5205C2F3DD02}" presName="horz2" presStyleCnt="0"/>
      <dgm:spPr/>
    </dgm:pt>
    <dgm:pt modelId="{E9993950-3B72-482E-8154-103351A7D12C}" type="pres">
      <dgm:prSet presAssocID="{B1F84DD4-2C56-4ABE-8D34-5205C2F3DD02}" presName="horzSpace2" presStyleCnt="0"/>
      <dgm:spPr/>
    </dgm:pt>
    <dgm:pt modelId="{A938E5B9-DFBD-4CD4-8688-60E728E368FD}" type="pres">
      <dgm:prSet presAssocID="{B1F84DD4-2C56-4ABE-8D34-5205C2F3DD02}" presName="tx2" presStyleLbl="revTx" presStyleIdx="4" presStyleCnt="7"/>
      <dgm:spPr/>
      <dgm:t>
        <a:bodyPr/>
        <a:lstStyle/>
        <a:p>
          <a:endParaRPr lang="ru-RU"/>
        </a:p>
      </dgm:t>
    </dgm:pt>
    <dgm:pt modelId="{BE6E4AA4-71DC-4B52-AC9A-12369A80B1D9}" type="pres">
      <dgm:prSet presAssocID="{B1F84DD4-2C56-4ABE-8D34-5205C2F3DD02}" presName="vert2" presStyleCnt="0"/>
      <dgm:spPr/>
    </dgm:pt>
    <dgm:pt modelId="{F5AED978-4580-4B9C-9DF5-9D09173BB8C1}" type="pres">
      <dgm:prSet presAssocID="{B1F84DD4-2C56-4ABE-8D34-5205C2F3DD02}" presName="thinLine2b" presStyleLbl="callout" presStyleIdx="3" presStyleCnt="6"/>
      <dgm:spPr/>
    </dgm:pt>
    <dgm:pt modelId="{082339FA-0ACE-464C-82E9-76F4893FE545}" type="pres">
      <dgm:prSet presAssocID="{B1F84DD4-2C56-4ABE-8D34-5205C2F3DD02}" presName="vertSpace2b" presStyleCnt="0"/>
      <dgm:spPr/>
    </dgm:pt>
    <dgm:pt modelId="{EC0B448A-D3C9-46BC-8733-D963765A6780}" type="pres">
      <dgm:prSet presAssocID="{1874454F-FEB9-4F07-A4D6-F0B7823C14FC}" presName="horz2" presStyleCnt="0"/>
      <dgm:spPr/>
    </dgm:pt>
    <dgm:pt modelId="{ECA8B445-88C5-40EB-9519-1D2636E6541B}" type="pres">
      <dgm:prSet presAssocID="{1874454F-FEB9-4F07-A4D6-F0B7823C14FC}" presName="horzSpace2" presStyleCnt="0"/>
      <dgm:spPr/>
    </dgm:pt>
    <dgm:pt modelId="{9FE49377-2319-48E8-9D8F-A2EBBAFD0E22}" type="pres">
      <dgm:prSet presAssocID="{1874454F-FEB9-4F07-A4D6-F0B7823C14FC}" presName="tx2" presStyleLbl="revTx" presStyleIdx="5" presStyleCnt="7"/>
      <dgm:spPr/>
      <dgm:t>
        <a:bodyPr/>
        <a:lstStyle/>
        <a:p>
          <a:endParaRPr lang="ru-RU"/>
        </a:p>
      </dgm:t>
    </dgm:pt>
    <dgm:pt modelId="{844D41FB-E6BD-41AB-A56E-2CDF43E5CC10}" type="pres">
      <dgm:prSet presAssocID="{1874454F-FEB9-4F07-A4D6-F0B7823C14FC}" presName="vert2" presStyleCnt="0"/>
      <dgm:spPr/>
    </dgm:pt>
    <dgm:pt modelId="{933226EF-F9C7-4FE4-9F11-6F81BB7D24C4}" type="pres">
      <dgm:prSet presAssocID="{1874454F-FEB9-4F07-A4D6-F0B7823C14FC}" presName="thinLine2b" presStyleLbl="callout" presStyleIdx="4" presStyleCnt="6"/>
      <dgm:spPr/>
    </dgm:pt>
    <dgm:pt modelId="{9A0F6430-4867-449F-8914-5A37D60EB61C}" type="pres">
      <dgm:prSet presAssocID="{1874454F-FEB9-4F07-A4D6-F0B7823C14FC}" presName="vertSpace2b" presStyleCnt="0"/>
      <dgm:spPr/>
    </dgm:pt>
    <dgm:pt modelId="{37FECD4D-FEA0-4238-934D-073656C1A0C2}" type="pres">
      <dgm:prSet presAssocID="{9A4C3242-D836-4152-80CE-5989CA9F45D8}" presName="horz2" presStyleCnt="0"/>
      <dgm:spPr/>
    </dgm:pt>
    <dgm:pt modelId="{2D52A32A-886E-4423-B37C-02900721A7DD}" type="pres">
      <dgm:prSet presAssocID="{9A4C3242-D836-4152-80CE-5989CA9F45D8}" presName="horzSpace2" presStyleCnt="0"/>
      <dgm:spPr/>
    </dgm:pt>
    <dgm:pt modelId="{CE424974-D74E-49D2-B1FD-F60731EA6F1D}" type="pres">
      <dgm:prSet presAssocID="{9A4C3242-D836-4152-80CE-5989CA9F45D8}" presName="tx2" presStyleLbl="revTx" presStyleIdx="6" presStyleCnt="7"/>
      <dgm:spPr/>
      <dgm:t>
        <a:bodyPr/>
        <a:lstStyle/>
        <a:p>
          <a:endParaRPr lang="ru-RU"/>
        </a:p>
      </dgm:t>
    </dgm:pt>
    <dgm:pt modelId="{BAA2F87E-3130-41E8-85AD-8531EBE35173}" type="pres">
      <dgm:prSet presAssocID="{9A4C3242-D836-4152-80CE-5989CA9F45D8}" presName="vert2" presStyleCnt="0"/>
      <dgm:spPr/>
    </dgm:pt>
    <dgm:pt modelId="{24008548-3242-4F5C-BB9E-5B41FA8CB43F}" type="pres">
      <dgm:prSet presAssocID="{9A4C3242-D836-4152-80CE-5989CA9F45D8}" presName="thinLine2b" presStyleLbl="callout" presStyleIdx="5" presStyleCnt="6"/>
      <dgm:spPr/>
    </dgm:pt>
    <dgm:pt modelId="{3FEDAD13-BAB0-4A00-8E98-BA0C6B744688}" type="pres">
      <dgm:prSet presAssocID="{9A4C3242-D836-4152-80CE-5989CA9F45D8}" presName="vertSpace2b" presStyleCnt="0"/>
      <dgm:spPr/>
    </dgm:pt>
  </dgm:ptLst>
  <dgm:cxnLst>
    <dgm:cxn modelId="{6BB6CC58-DB16-424B-9D7A-0E2DA2BC6574}" srcId="{E524D6BB-A705-4CEA-BABC-59B492E5DCEB}" destId="{39119C6C-5355-4CE6-902C-D87367AACA36}" srcOrd="0" destOrd="0" parTransId="{A40F31CF-694D-4E1E-8706-E3FD977B8098}" sibTransId="{F6B5AF6C-405C-484F-8626-D09256376094}"/>
    <dgm:cxn modelId="{028CFDAD-FB7A-4295-90B1-CC76859299C2}" type="presOf" srcId="{88D08569-E28C-4B3B-BC93-7E718D3A43C9}" destId="{0C350487-B4FE-4CBF-8842-C80804DA47FD}" srcOrd="0" destOrd="0" presId="urn:microsoft.com/office/officeart/2008/layout/LinedList"/>
    <dgm:cxn modelId="{89BB3800-B617-4C88-86C2-718DD6A60080}" type="presOf" srcId="{41B79B3E-5CD9-4CBA-A6B0-B81090D3152F}" destId="{34858C83-A557-4085-9EA4-517978376302}" srcOrd="0" destOrd="0" presId="urn:microsoft.com/office/officeart/2008/layout/LinedList"/>
    <dgm:cxn modelId="{71D29146-303B-409C-B515-60A4978FC94C}" type="presOf" srcId="{B1F84DD4-2C56-4ABE-8D34-5205C2F3DD02}" destId="{A938E5B9-DFBD-4CD4-8688-60E728E368FD}" srcOrd="0" destOrd="0" presId="urn:microsoft.com/office/officeart/2008/layout/LinedList"/>
    <dgm:cxn modelId="{8D119403-ECE4-448E-8B8C-C4D0D4FBF4F3}" type="presOf" srcId="{F174F7B8-DEFD-446D-BB4F-939B53808304}" destId="{5BE3AB15-F853-4466-AD20-EE2C00A4F23A}" srcOrd="0" destOrd="0" presId="urn:microsoft.com/office/officeart/2008/layout/LinedList"/>
    <dgm:cxn modelId="{619B808D-36B8-467F-9716-3E9728F4F6A4}" srcId="{39119C6C-5355-4CE6-902C-D87367AACA36}" destId="{9A4C3242-D836-4152-80CE-5989CA9F45D8}" srcOrd="5" destOrd="0" parTransId="{5B69C4A0-965F-42A9-91E0-41149FA3BE96}" sibTransId="{814FCE03-AC1F-4755-B470-633704FED15C}"/>
    <dgm:cxn modelId="{41C46CFD-B526-4D90-97CF-0F8E26BDF93E}" srcId="{39119C6C-5355-4CE6-902C-D87367AACA36}" destId="{88D08569-E28C-4B3B-BC93-7E718D3A43C9}" srcOrd="1" destOrd="0" parTransId="{A1EBD754-7171-4BB1-A5D4-7E96C3C45D44}" sibTransId="{3CDA1982-3A88-43C9-9A0E-590A747AA0EB}"/>
    <dgm:cxn modelId="{88349683-8AED-4B55-8737-95BD8CC09D39}" srcId="{39119C6C-5355-4CE6-902C-D87367AACA36}" destId="{F174F7B8-DEFD-446D-BB4F-939B53808304}" srcOrd="0" destOrd="0" parTransId="{0C13B0AA-CA68-4C8D-85F3-5BED0916C508}" sibTransId="{7BBFFB7C-CFA2-4B23-893B-2529AAACFB8F}"/>
    <dgm:cxn modelId="{85BCCE7B-49D4-4E56-8B78-81870E5FA80F}" type="presOf" srcId="{E524D6BB-A705-4CEA-BABC-59B492E5DCEB}" destId="{417DA365-4528-4024-ACDB-AED052EBC4D4}" srcOrd="0" destOrd="0" presId="urn:microsoft.com/office/officeart/2008/layout/LinedList"/>
    <dgm:cxn modelId="{B6A4633B-9A43-4695-919A-9527D0BC0D1A}" srcId="{39119C6C-5355-4CE6-902C-D87367AACA36}" destId="{1874454F-FEB9-4F07-A4D6-F0B7823C14FC}" srcOrd="4" destOrd="0" parTransId="{02BEA07C-CC72-4FDC-BD98-4C6E26AF1B86}" sibTransId="{01083F27-825F-4E97-8DB5-78158D903799}"/>
    <dgm:cxn modelId="{AFAD4889-6673-4D02-9CBC-8CDFA4719966}" srcId="{39119C6C-5355-4CE6-902C-D87367AACA36}" destId="{41B79B3E-5CD9-4CBA-A6B0-B81090D3152F}" srcOrd="2" destOrd="0" parTransId="{0EA1C0C9-AA19-400F-BB95-FD959A44DE80}" sibTransId="{1A381805-4714-405E-834B-3CC4AF88E7B9}"/>
    <dgm:cxn modelId="{0D0E0969-9A5B-4DE9-863B-578547C29590}" type="presOf" srcId="{1874454F-FEB9-4F07-A4D6-F0B7823C14FC}" destId="{9FE49377-2319-48E8-9D8F-A2EBBAFD0E22}" srcOrd="0" destOrd="0" presId="urn:microsoft.com/office/officeart/2008/layout/LinedList"/>
    <dgm:cxn modelId="{77BFE676-916B-4D1E-AE7C-EB1C3717CC42}" type="presOf" srcId="{9A4C3242-D836-4152-80CE-5989CA9F45D8}" destId="{CE424974-D74E-49D2-B1FD-F60731EA6F1D}" srcOrd="0" destOrd="0" presId="urn:microsoft.com/office/officeart/2008/layout/LinedList"/>
    <dgm:cxn modelId="{515B1E50-6B15-4CE8-B9B3-51EFCED5ADEC}" type="presOf" srcId="{39119C6C-5355-4CE6-902C-D87367AACA36}" destId="{60E26E0A-5260-454D-AAE2-735C473DC987}" srcOrd="0" destOrd="0" presId="urn:microsoft.com/office/officeart/2008/layout/LinedList"/>
    <dgm:cxn modelId="{D0C4B500-D629-428C-AF9D-1FA668D69B79}" srcId="{39119C6C-5355-4CE6-902C-D87367AACA36}" destId="{B1F84DD4-2C56-4ABE-8D34-5205C2F3DD02}" srcOrd="3" destOrd="0" parTransId="{5AA488A3-9FCD-443E-A6D8-80A6758F9BFF}" sibTransId="{50665F1C-F78E-4E23-8985-D0F3CCD787AC}"/>
    <dgm:cxn modelId="{EF6DF2B2-C093-4C3B-871E-C88CA5B7F152}" type="presParOf" srcId="{417DA365-4528-4024-ACDB-AED052EBC4D4}" destId="{AB02BFC7-5EA4-497F-815D-D76DD806759E}" srcOrd="0" destOrd="0" presId="urn:microsoft.com/office/officeart/2008/layout/LinedList"/>
    <dgm:cxn modelId="{54812601-B2D1-4F29-88A6-77313B406221}" type="presParOf" srcId="{417DA365-4528-4024-ACDB-AED052EBC4D4}" destId="{7F55E5A8-29FA-4E98-AEF0-AE1BD6FA1E0D}" srcOrd="1" destOrd="0" presId="urn:microsoft.com/office/officeart/2008/layout/LinedList"/>
    <dgm:cxn modelId="{097162AD-2804-47CD-BF1B-7D4EA2E1331D}" type="presParOf" srcId="{7F55E5A8-29FA-4E98-AEF0-AE1BD6FA1E0D}" destId="{60E26E0A-5260-454D-AAE2-735C473DC987}" srcOrd="0" destOrd="0" presId="urn:microsoft.com/office/officeart/2008/layout/LinedList"/>
    <dgm:cxn modelId="{4398AC89-426B-4D38-B270-BC46DD55BAB3}" type="presParOf" srcId="{7F55E5A8-29FA-4E98-AEF0-AE1BD6FA1E0D}" destId="{01F3896F-D1DD-420E-B842-BEE600221B22}" srcOrd="1" destOrd="0" presId="urn:microsoft.com/office/officeart/2008/layout/LinedList"/>
    <dgm:cxn modelId="{89B76EC8-47D8-4317-80C4-8EC264C7F990}" type="presParOf" srcId="{01F3896F-D1DD-420E-B842-BEE600221B22}" destId="{B4F4D4EA-4983-4DB8-AABF-1718C56430C9}" srcOrd="0" destOrd="0" presId="urn:microsoft.com/office/officeart/2008/layout/LinedList"/>
    <dgm:cxn modelId="{E1274B35-1CFD-4016-8C06-AAFD802BE36F}" type="presParOf" srcId="{01F3896F-D1DD-420E-B842-BEE600221B22}" destId="{B96EBC5B-ED14-40B8-94C4-52C9ABF91B65}" srcOrd="1" destOrd="0" presId="urn:microsoft.com/office/officeart/2008/layout/LinedList"/>
    <dgm:cxn modelId="{92564C4C-ADFB-4FC6-A75A-3BFD6D775158}" type="presParOf" srcId="{B96EBC5B-ED14-40B8-94C4-52C9ABF91B65}" destId="{F9A21676-5765-4C81-8C1A-51C197A5D852}" srcOrd="0" destOrd="0" presId="urn:microsoft.com/office/officeart/2008/layout/LinedList"/>
    <dgm:cxn modelId="{ECEB237A-EF4C-4905-91BE-92A7ECAEDB7B}" type="presParOf" srcId="{B96EBC5B-ED14-40B8-94C4-52C9ABF91B65}" destId="{5BE3AB15-F853-4466-AD20-EE2C00A4F23A}" srcOrd="1" destOrd="0" presId="urn:microsoft.com/office/officeart/2008/layout/LinedList"/>
    <dgm:cxn modelId="{24711658-CCC6-4045-A0C4-E32187C9E32B}" type="presParOf" srcId="{B96EBC5B-ED14-40B8-94C4-52C9ABF91B65}" destId="{415D1DC9-EAF5-4389-96C4-6B5511AA68A6}" srcOrd="2" destOrd="0" presId="urn:microsoft.com/office/officeart/2008/layout/LinedList"/>
    <dgm:cxn modelId="{4B73653E-5D4D-49D7-BA2D-9224E0412896}" type="presParOf" srcId="{01F3896F-D1DD-420E-B842-BEE600221B22}" destId="{3932CC50-4DF8-4DC2-A764-97825D0087D6}" srcOrd="2" destOrd="0" presId="urn:microsoft.com/office/officeart/2008/layout/LinedList"/>
    <dgm:cxn modelId="{28157B58-8E88-4AC9-BCC9-DF903EB771AB}" type="presParOf" srcId="{01F3896F-D1DD-420E-B842-BEE600221B22}" destId="{D9C9C699-F7B9-4F77-99E3-4D09308241FE}" srcOrd="3" destOrd="0" presId="urn:microsoft.com/office/officeart/2008/layout/LinedList"/>
    <dgm:cxn modelId="{2D87201B-ECD2-4C8B-8C87-5B2DB669EAA2}" type="presParOf" srcId="{01F3896F-D1DD-420E-B842-BEE600221B22}" destId="{8DB9CB65-0DA5-468C-8C7A-20011C8D0B0E}" srcOrd="4" destOrd="0" presId="urn:microsoft.com/office/officeart/2008/layout/LinedList"/>
    <dgm:cxn modelId="{29111D33-C92E-44F1-80C1-A5159C78D187}" type="presParOf" srcId="{8DB9CB65-0DA5-468C-8C7A-20011C8D0B0E}" destId="{66F57ABD-A4C7-48ED-AC4B-FA9B7365D65C}" srcOrd="0" destOrd="0" presId="urn:microsoft.com/office/officeart/2008/layout/LinedList"/>
    <dgm:cxn modelId="{709B56CA-F706-4C7A-88C4-5849807195F6}" type="presParOf" srcId="{8DB9CB65-0DA5-468C-8C7A-20011C8D0B0E}" destId="{0C350487-B4FE-4CBF-8842-C80804DA47FD}" srcOrd="1" destOrd="0" presId="urn:microsoft.com/office/officeart/2008/layout/LinedList"/>
    <dgm:cxn modelId="{E549E14B-81A4-48D3-8B48-C71254F5CD2E}" type="presParOf" srcId="{8DB9CB65-0DA5-468C-8C7A-20011C8D0B0E}" destId="{D8A4A3C7-ED8C-4AF2-967B-2F8CCB3E1EE8}" srcOrd="2" destOrd="0" presId="urn:microsoft.com/office/officeart/2008/layout/LinedList"/>
    <dgm:cxn modelId="{F0DAFC8B-5CFF-44DB-878C-7C93B4EA3EC7}" type="presParOf" srcId="{01F3896F-D1DD-420E-B842-BEE600221B22}" destId="{F965ABC4-B928-4D38-A785-E069994C6A37}" srcOrd="5" destOrd="0" presId="urn:microsoft.com/office/officeart/2008/layout/LinedList"/>
    <dgm:cxn modelId="{1DA218A7-4CF7-46FE-A899-32E36B713A48}" type="presParOf" srcId="{01F3896F-D1DD-420E-B842-BEE600221B22}" destId="{BF30BA3B-0C21-4536-9C0C-833AD49A2CA4}" srcOrd="6" destOrd="0" presId="urn:microsoft.com/office/officeart/2008/layout/LinedList"/>
    <dgm:cxn modelId="{CA3CC214-7DBF-44DB-86D1-CD67C181CC73}" type="presParOf" srcId="{01F3896F-D1DD-420E-B842-BEE600221B22}" destId="{9C059D5B-C612-44BC-B8B2-6755D712FE2A}" srcOrd="7" destOrd="0" presId="urn:microsoft.com/office/officeart/2008/layout/LinedList"/>
    <dgm:cxn modelId="{B837FFAC-A728-4321-AAB3-BF9B9DBDBD0D}" type="presParOf" srcId="{9C059D5B-C612-44BC-B8B2-6755D712FE2A}" destId="{5336B3A5-5BCE-49BA-B79F-3CB9276559BB}" srcOrd="0" destOrd="0" presId="urn:microsoft.com/office/officeart/2008/layout/LinedList"/>
    <dgm:cxn modelId="{B2422142-564D-4BC6-9461-BA76F2FE1E4F}" type="presParOf" srcId="{9C059D5B-C612-44BC-B8B2-6755D712FE2A}" destId="{34858C83-A557-4085-9EA4-517978376302}" srcOrd="1" destOrd="0" presId="urn:microsoft.com/office/officeart/2008/layout/LinedList"/>
    <dgm:cxn modelId="{F1654CCB-8C9E-4585-A992-0450FDFE78BC}" type="presParOf" srcId="{9C059D5B-C612-44BC-B8B2-6755D712FE2A}" destId="{871F17E9-6D01-4154-B5B6-83AA49277EFA}" srcOrd="2" destOrd="0" presId="urn:microsoft.com/office/officeart/2008/layout/LinedList"/>
    <dgm:cxn modelId="{55B86C26-15E9-4A51-BBA5-B6B37D9AF543}" type="presParOf" srcId="{01F3896F-D1DD-420E-B842-BEE600221B22}" destId="{1E2E2DDF-6C0E-4560-96FC-9B9D0DF48A98}" srcOrd="8" destOrd="0" presId="urn:microsoft.com/office/officeart/2008/layout/LinedList"/>
    <dgm:cxn modelId="{82EDC41A-4BD7-4B3D-8528-CCBE49C16ED1}" type="presParOf" srcId="{01F3896F-D1DD-420E-B842-BEE600221B22}" destId="{38939657-0FDE-4648-A801-7A6D269AE0FE}" srcOrd="9" destOrd="0" presId="urn:microsoft.com/office/officeart/2008/layout/LinedList"/>
    <dgm:cxn modelId="{57A4FA5C-E9E6-4A86-B82C-F0A0D9589411}" type="presParOf" srcId="{01F3896F-D1DD-420E-B842-BEE600221B22}" destId="{2B177589-6D2E-438B-BD5B-C940F03250A8}" srcOrd="10" destOrd="0" presId="urn:microsoft.com/office/officeart/2008/layout/LinedList"/>
    <dgm:cxn modelId="{68E03A28-5996-4EBF-9C7C-13CAD7671EF6}" type="presParOf" srcId="{2B177589-6D2E-438B-BD5B-C940F03250A8}" destId="{E9993950-3B72-482E-8154-103351A7D12C}" srcOrd="0" destOrd="0" presId="urn:microsoft.com/office/officeart/2008/layout/LinedList"/>
    <dgm:cxn modelId="{6A461C72-C591-4C0E-A819-8F099AA7CED0}" type="presParOf" srcId="{2B177589-6D2E-438B-BD5B-C940F03250A8}" destId="{A938E5B9-DFBD-4CD4-8688-60E728E368FD}" srcOrd="1" destOrd="0" presId="urn:microsoft.com/office/officeart/2008/layout/LinedList"/>
    <dgm:cxn modelId="{112120BC-D029-4ACD-8D9D-67153F9A8CC0}" type="presParOf" srcId="{2B177589-6D2E-438B-BD5B-C940F03250A8}" destId="{BE6E4AA4-71DC-4B52-AC9A-12369A80B1D9}" srcOrd="2" destOrd="0" presId="urn:microsoft.com/office/officeart/2008/layout/LinedList"/>
    <dgm:cxn modelId="{0330ED0C-18D4-486B-AC28-4152E86EE557}" type="presParOf" srcId="{01F3896F-D1DD-420E-B842-BEE600221B22}" destId="{F5AED978-4580-4B9C-9DF5-9D09173BB8C1}" srcOrd="11" destOrd="0" presId="urn:microsoft.com/office/officeart/2008/layout/LinedList"/>
    <dgm:cxn modelId="{B3871B55-E0A4-4C3A-B033-D2E91B18CD2D}" type="presParOf" srcId="{01F3896F-D1DD-420E-B842-BEE600221B22}" destId="{082339FA-0ACE-464C-82E9-76F4893FE545}" srcOrd="12" destOrd="0" presId="urn:microsoft.com/office/officeart/2008/layout/LinedList"/>
    <dgm:cxn modelId="{0E1F05EC-470B-4626-A899-BEDB46CB5098}" type="presParOf" srcId="{01F3896F-D1DD-420E-B842-BEE600221B22}" destId="{EC0B448A-D3C9-46BC-8733-D963765A6780}" srcOrd="13" destOrd="0" presId="urn:microsoft.com/office/officeart/2008/layout/LinedList"/>
    <dgm:cxn modelId="{40E28271-AF87-4281-8DCE-89673CD7BF79}" type="presParOf" srcId="{EC0B448A-D3C9-46BC-8733-D963765A6780}" destId="{ECA8B445-88C5-40EB-9519-1D2636E6541B}" srcOrd="0" destOrd="0" presId="urn:microsoft.com/office/officeart/2008/layout/LinedList"/>
    <dgm:cxn modelId="{D052C1F1-6B68-4230-9122-DA6F2E0AF22D}" type="presParOf" srcId="{EC0B448A-D3C9-46BC-8733-D963765A6780}" destId="{9FE49377-2319-48E8-9D8F-A2EBBAFD0E22}" srcOrd="1" destOrd="0" presId="urn:microsoft.com/office/officeart/2008/layout/LinedList"/>
    <dgm:cxn modelId="{590156F2-E75C-473B-82A6-AAF823B4E871}" type="presParOf" srcId="{EC0B448A-D3C9-46BC-8733-D963765A6780}" destId="{844D41FB-E6BD-41AB-A56E-2CDF43E5CC10}" srcOrd="2" destOrd="0" presId="urn:microsoft.com/office/officeart/2008/layout/LinedList"/>
    <dgm:cxn modelId="{8194814B-5450-4C81-950E-A39E9D626756}" type="presParOf" srcId="{01F3896F-D1DD-420E-B842-BEE600221B22}" destId="{933226EF-F9C7-4FE4-9F11-6F81BB7D24C4}" srcOrd="14" destOrd="0" presId="urn:microsoft.com/office/officeart/2008/layout/LinedList"/>
    <dgm:cxn modelId="{85D96532-CD6E-4921-AFFA-441DA464818B}" type="presParOf" srcId="{01F3896F-D1DD-420E-B842-BEE600221B22}" destId="{9A0F6430-4867-449F-8914-5A37D60EB61C}" srcOrd="15" destOrd="0" presId="urn:microsoft.com/office/officeart/2008/layout/LinedList"/>
    <dgm:cxn modelId="{1BBA2297-BADF-43E8-9924-FFA564665112}" type="presParOf" srcId="{01F3896F-D1DD-420E-B842-BEE600221B22}" destId="{37FECD4D-FEA0-4238-934D-073656C1A0C2}" srcOrd="16" destOrd="0" presId="urn:microsoft.com/office/officeart/2008/layout/LinedList"/>
    <dgm:cxn modelId="{30E22C85-DDF6-41D8-AC30-F3F8B6AAF2A9}" type="presParOf" srcId="{37FECD4D-FEA0-4238-934D-073656C1A0C2}" destId="{2D52A32A-886E-4423-B37C-02900721A7DD}" srcOrd="0" destOrd="0" presId="urn:microsoft.com/office/officeart/2008/layout/LinedList"/>
    <dgm:cxn modelId="{0853448C-E7BD-4FB6-B1AA-3CCA6C8E68ED}" type="presParOf" srcId="{37FECD4D-FEA0-4238-934D-073656C1A0C2}" destId="{CE424974-D74E-49D2-B1FD-F60731EA6F1D}" srcOrd="1" destOrd="0" presId="urn:microsoft.com/office/officeart/2008/layout/LinedList"/>
    <dgm:cxn modelId="{B9ABEA06-9DE1-4CA2-B143-F78B600DB603}" type="presParOf" srcId="{37FECD4D-FEA0-4238-934D-073656C1A0C2}" destId="{BAA2F87E-3130-41E8-85AD-8531EBE35173}" srcOrd="2" destOrd="0" presId="urn:microsoft.com/office/officeart/2008/layout/LinedList"/>
    <dgm:cxn modelId="{342FA822-CE0A-4FDD-AE92-5E75BF4E43E6}" type="presParOf" srcId="{01F3896F-D1DD-420E-B842-BEE600221B22}" destId="{24008548-3242-4F5C-BB9E-5B41FA8CB43F}" srcOrd="17" destOrd="0" presId="urn:microsoft.com/office/officeart/2008/layout/LinedList"/>
    <dgm:cxn modelId="{C3BDD198-22F7-4156-B9A9-F4A3FEF1F35A}" type="presParOf" srcId="{01F3896F-D1DD-420E-B842-BEE600221B22}" destId="{3FEDAD13-BAB0-4A00-8E98-BA0C6B744688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02BFC7-5EA4-497F-815D-D76DD806759E}">
      <dsp:nvSpPr>
        <dsp:cNvPr id="0" name=""/>
        <dsp:cNvSpPr/>
      </dsp:nvSpPr>
      <dsp:spPr>
        <a:xfrm>
          <a:off x="0" y="2452"/>
          <a:ext cx="812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E26E0A-5260-454D-AAE2-735C473DC987}">
      <dsp:nvSpPr>
        <dsp:cNvPr id="0" name=""/>
        <dsp:cNvSpPr/>
      </dsp:nvSpPr>
      <dsp:spPr>
        <a:xfrm>
          <a:off x="0" y="2452"/>
          <a:ext cx="1625600" cy="5017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Интернет-ресурсы</a:t>
          </a:r>
          <a:r>
            <a:rPr lang="en-US" sz="2400" kern="1200" dirty="0" smtClean="0"/>
            <a:t>:</a:t>
          </a:r>
          <a:endParaRPr lang="ru-RU" sz="2400" kern="1200" dirty="0"/>
        </a:p>
      </dsp:txBody>
      <dsp:txXfrm>
        <a:off x="0" y="2452"/>
        <a:ext cx="1625600" cy="5017201"/>
      </dsp:txXfrm>
    </dsp:sp>
    <dsp:sp modelId="{5BE3AB15-F853-4466-AD20-EE2C00A4F23A}">
      <dsp:nvSpPr>
        <dsp:cNvPr id="0" name=""/>
        <dsp:cNvSpPr/>
      </dsp:nvSpPr>
      <dsp:spPr>
        <a:xfrm>
          <a:off x="1747520" y="41955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https://ru.wikipedia.org/wiki/%D0%93%D0%B5%D1%80%D0%BE%D0%B8_%D0%A1%D0%BE%D0%B2%D0%B5%D1%82%D1%81%D0%BA%D0%BE%D0%B3%D0%BE_%D0%A1%D0%BE%D1%8E%D0%B7%D0%B0_(%D0%90%D1%84%D0%B3%D0%B0%D0%BD%D1%81%D0%BA%D0%B0%D1%8F_%D0%B2%D0%BE%D0%B9%D0%BD%D0%B0_1979%E2%80%941989)</a:t>
          </a:r>
          <a:endParaRPr lang="ru-RU" sz="1100" kern="1200" dirty="0"/>
        </a:p>
      </dsp:txBody>
      <dsp:txXfrm>
        <a:off x="1747520" y="41955"/>
        <a:ext cx="6380480" cy="790062"/>
      </dsp:txXfrm>
    </dsp:sp>
    <dsp:sp modelId="{3932CC50-4DF8-4DC2-A764-97825D0087D6}">
      <dsp:nvSpPr>
        <dsp:cNvPr id="0" name=""/>
        <dsp:cNvSpPr/>
      </dsp:nvSpPr>
      <dsp:spPr>
        <a:xfrm>
          <a:off x="1625599" y="832017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350487-B4FE-4CBF-8842-C80804DA47FD}">
      <dsp:nvSpPr>
        <dsp:cNvPr id="0" name=""/>
        <dsp:cNvSpPr/>
      </dsp:nvSpPr>
      <dsp:spPr>
        <a:xfrm>
          <a:off x="1747520" y="871520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https://ru.wikipedia.org/wiki/%D0%90%D1%83%D1%88%D0%B5%D0%B2,_%D0%A0%D1%83%D1%81%D0%BB%D0%B0%D0%BD_%D0%A1%D1%83%D0%BB%D1%82%D0%B0%D0%BD%D0%BE%D0%B2%D0%B8%D1%87</a:t>
          </a:r>
          <a:endParaRPr lang="ru-RU" sz="1400" kern="1200" dirty="0"/>
        </a:p>
      </dsp:txBody>
      <dsp:txXfrm>
        <a:off x="1747520" y="871520"/>
        <a:ext cx="6380480" cy="790062"/>
      </dsp:txXfrm>
    </dsp:sp>
    <dsp:sp modelId="{F965ABC4-B928-4D38-A785-E069994C6A37}">
      <dsp:nvSpPr>
        <dsp:cNvPr id="0" name=""/>
        <dsp:cNvSpPr/>
      </dsp:nvSpPr>
      <dsp:spPr>
        <a:xfrm>
          <a:off x="1625599" y="1661582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58C83-A557-4085-9EA4-517978376302}">
      <dsp:nvSpPr>
        <dsp:cNvPr id="0" name=""/>
        <dsp:cNvSpPr/>
      </dsp:nvSpPr>
      <dsp:spPr>
        <a:xfrm>
          <a:off x="1747520" y="1701086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http://topwar.ru/21969-12-dekabrya-1979-g-...afganistan.html</a:t>
          </a:r>
          <a:endParaRPr lang="ru-RU" sz="2100" kern="1200" dirty="0"/>
        </a:p>
      </dsp:txBody>
      <dsp:txXfrm>
        <a:off x="1747520" y="1701086"/>
        <a:ext cx="6380480" cy="790062"/>
      </dsp:txXfrm>
    </dsp:sp>
    <dsp:sp modelId="{1E2E2DDF-6C0E-4560-96FC-9B9D0DF48A98}">
      <dsp:nvSpPr>
        <dsp:cNvPr id="0" name=""/>
        <dsp:cNvSpPr/>
      </dsp:nvSpPr>
      <dsp:spPr>
        <a:xfrm>
          <a:off x="1625599" y="2491148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38E5B9-DFBD-4CD4-8688-60E728E368FD}">
      <dsp:nvSpPr>
        <dsp:cNvPr id="0" name=""/>
        <dsp:cNvSpPr/>
      </dsp:nvSpPr>
      <dsp:spPr>
        <a:xfrm>
          <a:off x="1747520" y="2530651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http://www.myshared.ru/slide/729723/</a:t>
          </a:r>
          <a:endParaRPr lang="ru-RU" sz="2100" kern="1200" dirty="0"/>
        </a:p>
      </dsp:txBody>
      <dsp:txXfrm>
        <a:off x="1747520" y="2530651"/>
        <a:ext cx="6380480" cy="790062"/>
      </dsp:txXfrm>
    </dsp:sp>
    <dsp:sp modelId="{F5AED978-4580-4B9C-9DF5-9D09173BB8C1}">
      <dsp:nvSpPr>
        <dsp:cNvPr id="0" name=""/>
        <dsp:cNvSpPr/>
      </dsp:nvSpPr>
      <dsp:spPr>
        <a:xfrm>
          <a:off x="1625599" y="3320713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49377-2319-48E8-9D8F-A2EBBAFD0E22}">
      <dsp:nvSpPr>
        <dsp:cNvPr id="0" name=""/>
        <dsp:cNvSpPr/>
      </dsp:nvSpPr>
      <dsp:spPr>
        <a:xfrm>
          <a:off x="1747520" y="3360216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http://bigslide.ru/istoriya/4883-geroyam-otechestva-na-afganskoy-voyne-posvyaschaet.html</a:t>
          </a:r>
          <a:endParaRPr lang="ru-RU" sz="2100" kern="1200" dirty="0"/>
        </a:p>
      </dsp:txBody>
      <dsp:txXfrm>
        <a:off x="1747520" y="3360216"/>
        <a:ext cx="6380480" cy="790062"/>
      </dsp:txXfrm>
    </dsp:sp>
    <dsp:sp modelId="{933226EF-F9C7-4FE4-9F11-6F81BB7D24C4}">
      <dsp:nvSpPr>
        <dsp:cNvPr id="0" name=""/>
        <dsp:cNvSpPr/>
      </dsp:nvSpPr>
      <dsp:spPr>
        <a:xfrm>
          <a:off x="1625599" y="4150279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424974-D74E-49D2-B1FD-F60731EA6F1D}">
      <dsp:nvSpPr>
        <dsp:cNvPr id="0" name=""/>
        <dsp:cNvSpPr/>
      </dsp:nvSpPr>
      <dsp:spPr>
        <a:xfrm>
          <a:off x="1747520" y="4189782"/>
          <a:ext cx="6380480" cy="79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http://i.imgur.com/d3kB6nb.jpg</a:t>
          </a:r>
          <a:endParaRPr lang="ru-RU" sz="2100" kern="1200" dirty="0"/>
        </a:p>
      </dsp:txBody>
      <dsp:txXfrm>
        <a:off x="1747520" y="4189782"/>
        <a:ext cx="6380480" cy="790062"/>
      </dsp:txXfrm>
    </dsp:sp>
    <dsp:sp modelId="{24008548-3242-4F5C-BB9E-5B41FA8CB43F}">
      <dsp:nvSpPr>
        <dsp:cNvPr id="0" name=""/>
        <dsp:cNvSpPr/>
      </dsp:nvSpPr>
      <dsp:spPr>
        <a:xfrm>
          <a:off x="1625599" y="4979844"/>
          <a:ext cx="65024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13.01.2016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/>
          <a:lstStyle/>
          <a:p>
            <a:pPr algn="l" defTabSz="914400">
              <a:spcBef>
                <a:spcPts val="1"/>
              </a:spcBef>
              <a:buNone/>
            </a:pPr>
            <a:r>
              <a:rPr lang="ru-RU" sz="4400" b="0" i="0" baseline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Герои</a:t>
            </a:r>
            <a:r>
              <a:rPr lang="ru-RU" sz="44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 отечества на афганской войне </a:t>
            </a:r>
            <a:endParaRPr lang="ru-RU" sz="4400" b="0" i="0" baseline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04900" y="4157472"/>
            <a:ext cx="5734050" cy="832095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Советского Союза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Аушев Руслан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Султанович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73" r="6173"/>
          <a:stretch>
            <a:fillRect/>
          </a:stretch>
        </p:blipFill>
        <p:spPr>
          <a:xfrm>
            <a:off x="6838950" y="1310572"/>
            <a:ext cx="5245917" cy="4236855"/>
          </a:xfrm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2962656" y="146304"/>
            <a:ext cx="9229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II Всероссийском социально-патриотическом конкурсе, посвящённом годовщине вывода советских войск из Афганистана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«Открываю страницы афганской войны»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05472" y="5766816"/>
            <a:ext cx="4266388" cy="110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КАРАКЕЯН  АРТЕМ   АШОТОВИЧ,  17лет</a:t>
            </a:r>
            <a:endParaRPr lang="ru-RU" sz="1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Краснодарский край, г.Сочи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МОБУ Лицей №59,    </a:t>
            </a: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11 «А» </a:t>
            </a: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Преподаватель: Есаулов </a:t>
            </a: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Геннадий Владимирович</a:t>
            </a:r>
          </a:p>
          <a:p>
            <a:pPr>
              <a:lnSpc>
                <a:spcPct val="80000"/>
              </a:lnSpc>
              <a:defRPr/>
            </a:pP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Вид работы: </a:t>
            </a:r>
            <a:r>
              <a:rPr lang="ru-RU" sz="14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1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работа</a:t>
            </a:r>
          </a:p>
          <a:p>
            <a:pPr>
              <a:lnSpc>
                <a:spcPct val="80000"/>
              </a:lnSpc>
              <a:defRPr/>
            </a:pPr>
            <a:r>
              <a:rPr lang="ru-RU" sz="1200" b="1" dirty="0" smtClean="0">
                <a:solidFill>
                  <a:srgbClr val="00B0F0"/>
                </a:solidFill>
                <a:cs typeface="Times New Roman" pitchFamily="18" charset="0"/>
              </a:rPr>
              <a:t>354340, г.Сочи – А, ул.Садовая51, </a:t>
            </a:r>
            <a:r>
              <a:rPr lang="ru-RU" sz="1200" b="1" dirty="0" smtClean="0">
                <a:solidFill>
                  <a:srgbClr val="00B0F0"/>
                </a:solidFill>
                <a:cs typeface="Times New Roman" pitchFamily="18" charset="0"/>
              </a:rPr>
              <a:t> тел</a:t>
            </a:r>
            <a:r>
              <a:rPr lang="ru-RU" sz="1200" b="1" dirty="0" smtClean="0">
                <a:solidFill>
                  <a:srgbClr val="00B0F0"/>
                </a:solidFill>
                <a:cs typeface="Times New Roman" pitchFamily="18" charset="0"/>
              </a:rPr>
              <a:t>. 8-862-240-01-16</a:t>
            </a:r>
            <a:endParaRPr lang="ru-RU" sz="1200" b="1" dirty="0">
              <a:solidFill>
                <a:srgbClr val="00B0F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2468" y="58846"/>
            <a:ext cx="11050619" cy="67403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 этой обстановке Р. С. Аушев принял единственно правильное решение — не дать противнику захватить инициативу. Выдвинув в направлении бреши резерв он остановил продвижение душманов (враг — пер.с тадж.), а затем силами резерва 6-й мотострелковой роты атаковал их. Другая группа мятежников, в которой находились главари, продвигалась в направлении ущелья. Их отход прикрывала группа пулеметчиков, которая находилась на 2-м этаже дома. Огнем пулеметов они пытались отсечь роту от отходящих мятежников. Резким броском комбат преодолел простреливаемое пространство, ворвался в дом и гранатами уничтожил вражеских пулеметчиков. Путь для роты был открыт и она начала преследование. Капитан вызвал огонь минометов по входу в ущелье, а с фронта и флангов вели огонь мотострелки. Оказавшись в огневом мешке мятежники пытались контратакой открыть себе путь в горы, но рота, увлекаемая комбатом, заставила противника остановиться, а затем и сложить оружие. За умелое и решительное командование батальоном и проявленное при этом личное мужество и героизм капитан Руслан Султанович Аушев был удостоен высокого звания Героя Советского Союза.</a:t>
            </a:r>
          </a:p>
          <a:p>
            <a:pPr algn="just"/>
            <a:r>
              <a:rPr lang="ru-RU" sz="2400" dirty="0"/>
              <a:t>— Меримский В. А. В погоне за «Львом Панджшера»</a:t>
            </a:r>
          </a:p>
        </p:txBody>
      </p:sp>
    </p:spTree>
    <p:extLst>
      <p:ext uri="{BB962C8B-B14F-4D97-AF65-F5344CB8AC3E}">
        <p14:creationId xmlns="" xmlns:p14="http://schemas.microsoft.com/office/powerpoint/2010/main" val="2192045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mg2047.ucoz.ru/_nw/1/568253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374" r="-408"/>
          <a:stretch/>
        </p:blipFill>
        <p:spPr bwMode="auto">
          <a:xfrm>
            <a:off x="5519956" y="1143111"/>
            <a:ext cx="5768480" cy="457177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3920" y="2297769"/>
            <a:ext cx="43103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Афганская война 1979-1989 гг. одна из самых непопулярных войн в народе. Не отвечала интересам народов СССР. В то же время советские воины чесно исполняли свой воинский долг, проявляли героизм.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140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1933279471"/>
              </p:ext>
            </p:extLst>
          </p:nvPr>
        </p:nvGraphicFramePr>
        <p:xfrm>
          <a:off x="1104900" y="1600200"/>
          <a:ext cx="8128000" cy="5022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741015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декабря 1979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1600200"/>
            <a:ext cx="3425911" cy="457200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очередном заседании политбюро было принято решение о вводе советских войск для оказания интернацианальной помощи советскому народу.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25" y="1600200"/>
            <a:ext cx="6467475" cy="4191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4116659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боевых действий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декабря 1979 года в 15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 на арэодромы в Кабуле и Баграме с трехминутным инетрвалом стали преземляться военно-транспортные самолеты, доставляя в Афганистран первые советские части.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Отряды моджахедов пытались действовать открыто, но вынуждены были быстро перестроится и перейтик тактике «из-за угла» потому, что открытые столкновения оказались им не под силу.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оснащенная, но не получившая необходимых теоретических и практических знаний Советская армия не была готова к такой войне.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Потери СССР в Афганской войне были колосальны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15 052 погибших, 53 753 раненых, 417 пропавших без вести.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8375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16001" y="3347191"/>
            <a:ext cx="10822431" cy="1684150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86 </a:t>
            </a:r>
            <a:r>
              <a:rPr lang="ru-RU" dirty="0" smtClean="0"/>
              <a:t>ЧЕЛОВЕК БЫЛИ</a:t>
            </a:r>
            <a:r>
              <a:rPr lang="en-US" dirty="0" smtClean="0"/>
              <a:t> </a:t>
            </a:r>
            <a:r>
              <a:rPr lang="ru-RU" dirty="0" smtClean="0"/>
              <a:t>удостоенны </a:t>
            </a:r>
            <a:r>
              <a:rPr lang="ru-RU" dirty="0"/>
              <a:t>звания </a:t>
            </a:r>
            <a:r>
              <a:rPr lang="ru-RU" dirty="0" smtClean="0"/>
              <a:t>Герой </a:t>
            </a:r>
            <a:r>
              <a:rPr lang="ru-RU" dirty="0"/>
              <a:t>Советского Союза и </a:t>
            </a:r>
            <a:r>
              <a:rPr lang="ru-RU" dirty="0" smtClean="0"/>
              <a:t>Герой </a:t>
            </a:r>
            <a:r>
              <a:rPr lang="ru-RU" dirty="0"/>
              <a:t>Российской Федерации за участие в Афганской войне 1979—1989 гг.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\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33" y="117394"/>
            <a:ext cx="2399900" cy="228290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3021807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Аушев Руслан Султанович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3102" y="1744579"/>
            <a:ext cx="10164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командир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мотострелкового батальона 180-го мотострелкового полка 108-й Невельской Краснознамённой мотострелковой дивизии 40-й армии Туркестанского военного округа (ограниченный контингент группировки советских войск в Демократической Республике Афганистан), капитан.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100" y="3228390"/>
            <a:ext cx="4406900" cy="29438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7856974" y="6119336"/>
            <a:ext cx="31602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Руслан Аушев и Владимир Путин</a:t>
            </a:r>
            <a:r>
              <a:rPr lang="ru-RU" sz="1400" dirty="0" smtClean="0"/>
              <a:t>.</a:t>
            </a:r>
            <a:r>
              <a:rPr lang="en-US" sz="1400" dirty="0" smtClean="0"/>
              <a:t> </a:t>
            </a:r>
            <a:r>
              <a:rPr lang="ru-RU" sz="1400" dirty="0" smtClean="0"/>
              <a:t>Кисловодск</a:t>
            </a:r>
            <a:r>
              <a:rPr lang="ru-RU" sz="1400" dirty="0"/>
              <a:t>, 7 сентября 2001 года.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94255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Командировки в республику Афганистан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5932" y="1464129"/>
            <a:ext cx="100571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Руслан Аушев дважды проходил военную службу в республике Афганистан, начиная с 1980 года, в период между 1980 и 1987 годами, прерываясь лишь для прохождения обучения в Высшей Военной Академии им. Фрунзе, воевав в составе Ограниченного контингента советских войск в общей сложности четыре года и семь месяцев.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1980—1982 годы — начальник штаба, командир 2-го мотострелкового батальона 180-го мотострелкового полка 108-й Невельской мотострелковой дивизии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5932" y="4018674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1981 по 1982 гг. — командир мотострелкового батальона 180-го мотострелкового полка 108-й Невельской Краснознамённой мотострелковой дивизии в составе Ограниченного контингента советских войск в Афганистане.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1985—1987 годы — начальник штаба того же — 180-го мотострелкового полка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534" y="3726446"/>
            <a:ext cx="4634621" cy="298816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28983524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1600200"/>
            <a:ext cx="6219925" cy="4572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Руслан Аушев родился в селе Володарское Володарского района Кокчетавской области Казахской ССР (ныне Айыртауский район Северо-Казахстанской области Республики Казахстан) в семье служащего. Отец, Аушев Султан-Хамид Юсупович и мать, Аушева Тамара Исултановна, в числе многих народов СССР были депортированы в Казахстан в феврале 1944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471" y="1509963"/>
            <a:ext cx="4612548" cy="475247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873465" y="6172200"/>
            <a:ext cx="389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Генералы Аушев Р. С. и Дорофеев </a:t>
            </a:r>
            <a:endParaRPr lang="ru-RU" sz="1600" dirty="0" smtClean="0"/>
          </a:p>
          <a:p>
            <a:pPr algn="ctr"/>
            <a:r>
              <a:rPr lang="ru-RU" sz="1600" dirty="0" smtClean="0"/>
              <a:t>А. А. Ингушетия 1998 г.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338421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Звание Герой Советского Союза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388" y="1600200"/>
            <a:ext cx="998220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 мужество и героизм, проявленные при оказании интернациональной помощи Демократической Республике Афганистан, Указом Президиума Верховного Совета СССР от 7 мая 1982 года капитану Аушеву Руслану Султановичу присвоено звание Героя Советского Союза с вручением ордена Ленина и медали „Золотая Звезда“ № 11472».</a:t>
            </a:r>
          </a:p>
        </p:txBody>
      </p:sp>
      <p:pic>
        <p:nvPicPr>
          <p:cNvPr id="6148" name="Picture 4" descr="https://im0-tub-ru.yandex.net/i?id=a521114b5288d7065afc70f4553daac4&amp;n=33&amp;h=190&amp;w=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486" y="3572256"/>
            <a:ext cx="2563241" cy="28773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18642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Описание подвига Р. С. Аушева в Афганистане в литературе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636" y="2447202"/>
            <a:ext cx="11463868" cy="4251158"/>
          </a:xfr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49000">
                <a:schemeClr val="accent1">
                  <a:lumMod val="45000"/>
                  <a:lumOff val="55000"/>
                </a:schemeClr>
              </a:gs>
              <a:gs pos="62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В </a:t>
            </a:r>
            <a:r>
              <a:rPr lang="ru-RU" sz="2200" dirty="0"/>
              <a:t>населенном </a:t>
            </a:r>
            <a:r>
              <a:rPr lang="ru-RU" sz="2200" dirty="0" smtClean="0"/>
              <a:t>решения </a:t>
            </a:r>
            <a:r>
              <a:rPr lang="ru-RU" sz="2200" dirty="0"/>
              <a:t>и уверенно действовать в бою. Так было и на этот раз. Он решил стремительно выдвинуться к указанному </a:t>
            </a:r>
            <a:r>
              <a:rPr lang="ru-RU" sz="2200" dirty="0" smtClean="0"/>
              <a:t>район</a:t>
            </a:r>
            <a:r>
              <a:rPr lang="ru-RU" sz="2200" dirty="0"/>
              <a:t>пункте Катайи-Ашу находился крупный отряд мятежников. Их уничтожение было поручено мотострелковому батальону капитана Р. С. Аушева. Капитан был уже опытным командиром. Он участвовал в ряде боев и этот опыт помогал ему принимать наиболее целесообразные </a:t>
            </a:r>
            <a:r>
              <a:rPr lang="ru-RU" sz="2200" dirty="0" smtClean="0"/>
              <a:t>у</a:t>
            </a:r>
            <a:r>
              <a:rPr lang="ru-RU" sz="2200" dirty="0"/>
              <a:t>, блокировать кишлак, а затем атакой с нескольких направлений уничтожить противника. До тех пор пока позволяла местность, батальон выдвигался на бронетанковой технике, а затем в пешем порядке. Преодолевая упорное сопротивление батальон окружил мятежников, которые искали наиболее уязвимое место в боевых порядках батальона для прорыва кольца и ухода в горы. Об этом думал и Р. С. Аушев. Он определил возможное место прорыва мятежников, подтянул туда свой резерв и переместился сам. Наиболее фронт был растянут на участке 6-й мотострелковой роты. Там мятежники и нанесли свой удар, потеснив роту. В образовавшуюся брешь устремился </a:t>
            </a:r>
            <a:r>
              <a:rPr lang="ru-RU" sz="2200" dirty="0" smtClean="0"/>
              <a:t>противник…</a:t>
            </a:r>
            <a:endParaRPr lang="ru-RU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234440" y="1333500"/>
            <a:ext cx="9723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действий командира 2-го мотострелкового батальона 180-го мотострелкового полка капитана Р. С. Аушева начальником оперативной группы Минобороны СССР в Афганистане генералом В. А. Меримским, автором книги «В погоне за львом Панджшера».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4953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0</TotalTime>
  <Words>942</Words>
  <Application>Microsoft Office PowerPoint</Application>
  <PresentationFormat>Произвольный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Academic Literature 16x9</vt:lpstr>
      <vt:lpstr>Герои отечества на афганской войне </vt:lpstr>
      <vt:lpstr>12 декабря 1979 года</vt:lpstr>
      <vt:lpstr>Начало боевых действий </vt:lpstr>
      <vt:lpstr>86 ЧЕЛОВЕК БЫЛИ удостоенны звания Герой Советского Союза и Герой Российской Федерации за участие в Афганской войне 1979—1989 гг.</vt:lpstr>
      <vt:lpstr>Аушев Руслан Султанович</vt:lpstr>
      <vt:lpstr>Командировки в республику Афганистан</vt:lpstr>
      <vt:lpstr>Биография</vt:lpstr>
      <vt:lpstr>Звание Герой Советского Союза </vt:lpstr>
      <vt:lpstr>Описание подвига Р. С. Аушева в Афганистане в литературе </vt:lpstr>
      <vt:lpstr>Слайд 10</vt:lpstr>
      <vt:lpstr>Слайд 11</vt:lpstr>
      <vt:lpstr>Список источников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2016-02-21T17:24:47Z</dcterms:created>
  <dcterms:modified xsi:type="dcterms:W3CDTF">2016-01-13T02:52:56Z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