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63" r:id="rId6"/>
    <p:sldId id="264" r:id="rId7"/>
    <p:sldId id="265" r:id="rId8"/>
    <p:sldId id="266" r:id="rId9"/>
    <p:sldId id="267" r:id="rId10"/>
    <p:sldId id="262" r:id="rId11"/>
    <p:sldId id="261" r:id="rId12"/>
    <p:sldId id="270" r:id="rId13"/>
    <p:sldId id="269" r:id="rId14"/>
    <p:sldId id="268" r:id="rId15"/>
    <p:sldId id="271" r:id="rId16"/>
    <p:sldId id="259" r:id="rId17"/>
    <p:sldId id="272" r:id="rId18"/>
    <p:sldId id="273" r:id="rId19"/>
    <p:sldId id="276" r:id="rId20"/>
    <p:sldId id="275" r:id="rId21"/>
    <p:sldId id="274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00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47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628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568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40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88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33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51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42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590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224D1-1415-4667-82C6-5C838878013F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04B35-BE06-4FDA-BABA-CB24DF6D6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34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96" y="1"/>
            <a:ext cx="9198096" cy="687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</a:rPr>
              <a:t>Картотека </a:t>
            </a:r>
            <a:br>
              <a:rPr lang="ru-RU" sz="48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</a:rPr>
            </a:br>
            <a:r>
              <a:rPr lang="ru-RU" sz="4800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</a:rPr>
              <a:t>сюжетно-ролевых игр </a:t>
            </a:r>
            <a:endParaRPr lang="ru-RU" sz="4800" b="1" dirty="0">
              <a:ln w="1905">
                <a:solidFill>
                  <a:sysClr val="windowText" lastClr="000000"/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Gloria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8564" y="6309320"/>
            <a:ext cx="6433499" cy="44126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</a:rPr>
              <a:t>Средняя группа № 3 «Пчёлки»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Gloria" pitchFamily="2" charset="0"/>
            </a:endParaRPr>
          </a:p>
        </p:txBody>
      </p:sp>
      <p:pic>
        <p:nvPicPr>
          <p:cNvPr id="1036" name="Picture 12" descr="http://img-fotki.yandex.ru/get/9107/16969765.21b/0_8e460_97599e1c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2875798" cy="341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boombob.ru/img/picture/Jun/25/d28e160f175fa01795c4fc71330e773c/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34792"/>
            <a:ext cx="3727730" cy="391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50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276" y="-7996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243805"/>
            <a:ext cx="820891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</a:t>
            </a:r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роли: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Врач, медсестра, больной. </a:t>
            </a:r>
          </a:p>
          <a:p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Разыгрывают сюжеты: 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На приеме у врача»,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Вызов врача домой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Поранили пальчик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Болит горлышко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Ставим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</a:rPr>
              <a:t>укольчик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!»,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Делаем прививку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17820" y="1212052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действия: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71857" y="4640045"/>
            <a:ext cx="4581578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Больной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приходит на приём к врачу, рассказывает, что его беспокоит, выполняет рекомендации врача.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21055" y="2018827"/>
            <a:ext cx="4596145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/>
              </a:rPr>
              <a:t>Врач принимает больных, внимательно выслушивает их жалобы, задает вопросы, прослушивает, смотрит горло, делает назначение. 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79031" y="3501008"/>
            <a:ext cx="4596147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/>
              </a:rPr>
              <a:t>Медсестра делает уколы, дает лекарство, витамины, ставит горчичники, смазывает ранки, забинтовывает.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050" name="Picture 2" descr="http://digart.ru/wp-content/uploads/aibol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92753"/>
            <a:ext cx="3600400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516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07142" y="260648"/>
            <a:ext cx="3363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«Я – водитель»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679" y="1052736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Программное содержание: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Расширять у детей представления о профессии шофера, автомеханика. Развивать умение строить ролевой диалог, использовать ролевую речь, творчество в игре, используя реальные предметы для создания игровой обстановки. Воспитывать доброжелательность,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готовность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прийти на помощь. Воспитывать культуру поведения в транспорте.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Словарные слова: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бензозаправочная колонка, бензин, канистра, заправщик, кондуктор, механик, жезл, инспектор, права.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Игровой материал: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инструменты для ремонта машин, бензозаправочная колонка, строительный материал, руль, канистра, шланг для имитации заправки машины бензином, ведерко с тряпкой, билеты, деньги, сумка для кондуктора, светофор, жезл, фуражка инспектора ГИБДД, документы водителя (права). </a:t>
            </a:r>
            <a:endParaRPr lang="ru-RU" dirty="0"/>
          </a:p>
        </p:txBody>
      </p:sp>
      <p:pic>
        <p:nvPicPr>
          <p:cNvPr id="3074" name="Picture 2" descr="http://img-fotki.yandex.ru/get/5807/47407354.687/0_e01ac_3d808e0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2543">
            <a:off x="3410490" y="4331016"/>
            <a:ext cx="2191330" cy="230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37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07142" y="260648"/>
            <a:ext cx="3363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«Я – водитель»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9942" y="1052736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Предварительная работа: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Экскурсия к автобусной остановке, наблюдение за автобусом, такси и работой шофера. Познакомить с простыми жестами регулирования: «остановиться», «приготовится», «проезд разрешен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».</a:t>
            </a: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Подвижные 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игры: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«Пешеходы и такси», «Светофор». Чтение и рассматривание иллюстраций по теме «Шоферы».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Дидактические игры: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«Внимательный водитель», «Узнай машину», «Почини машину».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Чтение художественной литературы: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В.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Сутеев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«Разные колеса», 3. Александрова «Грузовик», A.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Кардашов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«Дождевой автомобиль» Э.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Мотковская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«Я автомобиль» B. Степанов «Шофер», «Водитель автобуса», Б. Житков «Светофор», Н. Калинина «Как ребята переходили улицу», Н. Павлова «На машине».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8276" y="4192057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Разыгрываются сюжеты: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Строим автобус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Учимся водить автобус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Автобус везет пассажиров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Ремонт машин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Заправляю машину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Мойка машин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Грузовая машина везет мебель в новый дом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Грузовик возит грузы (кирпичи, песок, снег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)»,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Продуктовая машина везет продукты (в магазин, в детский сад, в больницу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)»,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Везу пассажиров на вокзал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Я поеду в гараж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Едем в детский сад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Катаемся по городу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Едем в гости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Поездка на дачу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599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404664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действия: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95659"/>
            <a:ext cx="4572000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Водитель такси доставляет пассажиров до места, берет деньги за проезд, заботиться о пассажирах, помогает положить багаж. 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Водитель грузовой машины нагружает и выгружать грузы. 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Водитель автобуса управляет автобусом, вращает руль, подаёт сигнал, устраняет неполадки, делает остановки, объявляет их.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99678" y="1150132"/>
            <a:ext cx="3779912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000000"/>
                </a:solidFill>
                <a:latin typeface="Times New Roman"/>
              </a:rPr>
              <a:t>Кондукторпродает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билеты, проверяет проездные билеты, следит за порядком в салоне автобуса, отвечает пассажирам на вопросы, где удобнее им выйти.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501008"/>
            <a:ext cx="4572000" cy="25853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Пассажиры садятся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 автобус, покупают билеты, выходят на остановках, уступают места старшим, пассажирам с детьми, помогают им выйти из автобуса, соблюдают правила поведения в общественном транспорте, общаются; готовятся к дальней поездке – собирают вещи, воду, продукты в дорогу; наряжаются, причесываются, если едут в гости, в театр.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99677" y="2780928"/>
            <a:ext cx="3835247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Механик производит ремонтные работы, проверяет состояние машины перед поездкой, моет машину из шланга – вытирает. 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Заправщик вставляет шланг, заливает бензин, берет деньги.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99678" y="4653136"/>
            <a:ext cx="377170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Полицейский (инспектор ГИБДД) – регулирует движение, проверяет документы, следит за соблюдением правил дорожного движения.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229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79431" y="285769"/>
            <a:ext cx="4218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«Парикмахерская»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8204" y="1052527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Программное содержание: </a:t>
            </a:r>
            <a:endParaRPr lang="ru-RU" b="1" i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Познакомить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со спецификой работы мужского и женского парикмахера. Формировать представление детей о том, как женщины ухаживают за ногтями Учить выполнять несколько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последовательных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действий, направленных на выполнение его обязанностей. Развивать умение вступать в ролевое взаимодействие, строить ролевой диалог. Воспитывать культуру общения с «клиентами»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Словарные слова: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мастер, фен, фартук, пелеринка, бритва, маникюр.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Игровой материал: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Зеркало, тумбочка для хранения атрибутов, разные расчески, флаконы, бигуди, лак для волос, ножницы, фен, пелерина, фартук для парикмахера, маникюрши, уборщицы, заколки,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резиночки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банты, полотенце, журналы с образцами причесок, бритва, машинка для стрижки волос, полотенца, деньги, швабра, ведра, тряпочки для пыли, для пола, лак для ногтей, пилочка, баночки от крем. </a:t>
            </a:r>
            <a:endParaRPr lang="ru-RU" dirty="0"/>
          </a:p>
        </p:txBody>
      </p:sp>
      <p:pic>
        <p:nvPicPr>
          <p:cNvPr id="4098" name="Picture 2" descr="http://epsvector.ru/uploads/posts/2014-01/1391051932_mini-klipart-parikmakherska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68847"/>
            <a:ext cx="3096344" cy="2272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407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79431" y="285769"/>
            <a:ext cx="4218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«Парикмахерская»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843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Предварительная работа: </a:t>
            </a:r>
            <a:endParaRPr lang="ru-RU" b="1" i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Беседа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«Зачем нужны парикмахерские».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Этическая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беседа о культуре поведения в общественных местах.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Чтение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рассказов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Б. Житкова «Что я видел», С. Михалкова «В парикмахерской». Экскурсия в парикмахерскую.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Рассматривание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предметов, необходимых для работы парикмахера.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Дидактическая игры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«Красивые прически для кукол», «Поучимся завязывать бантики», «Подбери бант для куклы», «Чудо-фен». Рассмотреть предметы для бритья.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Изготовление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 детьми атрибутов к игре (фартуки, пелеринка, полотенца, пилочки, чеки, деньги и др.).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Изготовление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альбома «Модели причесок». 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8808" y="4580656"/>
            <a:ext cx="8280920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Игровые роли: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Парикмахеры – дамский мастер и мужской мастер, мастер по маникюру, уборщица, клиенты (посетители): мамы, папы, их дети.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Разыгрываются сюжеты: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Мама ведет дочку в парикмахерскую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Папа ведет сына в парикмахерскую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Сделаем куклам красивые прически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Едем на автобусе в парикмахерскую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Делаем прически к празднику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Приведем себя в порядок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 мужском зале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Покупка товаров для парикмахерской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Приглашаем парикмахера в детский сад»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4435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87824" y="404664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действия: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09514"/>
            <a:ext cx="4464496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Парикмахер женского зала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надевает на клиента пелеринку, красит волосы, моет голову, вытирает полотенцем, стрижет, отряхивает состриженные пряди с пелеринки, накручивает на бигуди, сушит волосы феном, покрывает лаком, плетет косички, закалывает заколки, дает рекомендации по уходу за волосами.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1125923"/>
            <a:ext cx="3779912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Парикмахер мужского зала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бреет, моет голову, сушит волосы феном делает стрижки, причесывает клиентов, придет форму бороде, усам, предлагает посмотреть в зеркало, освежает одеколоном.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3183359"/>
            <a:ext cx="374637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Мастер по маникюру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подпиливает ногти, окрашивает их лаком, накладывает крем на руки.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645024"/>
            <a:ext cx="4572000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Клиенты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вежливо здороваются, ожидающие очереди – рассматривают альбомы с иллюстрациями разных причесок, читают журналы, могут пить кофе в кафе; просят сделать стрижку, маникюр; советуются, платят деньги, благодарят за услуги.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8063" y="4522187"/>
            <a:ext cx="376914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Уборщица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подметает, протирает пыль, моет пол, меняет использованные полотенца.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648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85198" y="325532"/>
            <a:ext cx="5806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«Магазин – Супермаркет» </a:t>
            </a:r>
            <a:endParaRPr lang="ru-RU" sz="3600" b="1" dirty="0">
              <a:ln w="1905">
                <a:solidFill>
                  <a:sysClr val="windowText" lastClr="000000"/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66843"/>
            <a:ext cx="4824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Программное содержание: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Формировать представления детей о работе людей в магазине, разнообразии магазинов и их назначении. Учить выполнять различные роли в соответствии с сюжетом игры. Развивать наглядно- действенное мышление, коммуникативные навыки. Воспитывать доброжелательность, умение считаться с интересами и мнением партнеров по игре.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Словарные слова: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витрина, кассир, кондитерская.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Игровой материал: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витрина, весы, касса, сумочки и корзинки для покупателей, форма продавца, деньги, кошельки, товары по отделам, машина для перевозки товаров, оборудование для уборки. </a:t>
            </a:r>
            <a:endParaRPr lang="ru-RU" dirty="0"/>
          </a:p>
        </p:txBody>
      </p:sp>
      <p:pic>
        <p:nvPicPr>
          <p:cNvPr id="7172" name="Picture 4" descr="http://www.clipartfinders.com/clipart/498/paying-for-groceries-at-the-supermarket-4987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272" y="1700808"/>
            <a:ext cx="3915703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419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209" y="527051"/>
            <a:ext cx="8568952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«Продуктовый магазин»: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муляжи овощей и фруктов, разные выпечки из соленого теста, муляжи шоколадок, конфет, печенье, торта, пирожных, коробки из под чая, сока, напитков, колбасы, рыбы, упаковки из под молока, стаканчики для сметаны, баночки от йогуртов и т.п.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6073" y="1741088"/>
            <a:ext cx="4392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Предварительная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работа: 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Беседы с детьми «Какие магазины бывают и что в них можно купить?» «Кто работает в магазине?», «Правила работы с кассой». Д/и «Магазин», «Овощи», «Кому что?». Чтение стихотворения О. Емельяновой «Магазин игрушек». Б. Воронько «Сказка о необычных покупках»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Изготовление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из соленого теста баранок, булочек, печенья, приготовить конфеты.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Игровые роли: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Продавец, покупатель, кассир, директор магазина, шофер.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endParaRPr lang="ru-RU" dirty="0"/>
          </a:p>
        </p:txBody>
      </p:sp>
      <p:pic>
        <p:nvPicPr>
          <p:cNvPr id="10242" name="Picture 2" descr="http://dbo.ru/upload/big/1_7902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7" t="4805" r="3271" b="17647"/>
          <a:stretch/>
        </p:blipFill>
        <p:spPr bwMode="auto">
          <a:xfrm>
            <a:off x="4716344" y="1741088"/>
            <a:ext cx="3917657" cy="4040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958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4410" y="116632"/>
            <a:ext cx="849694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Разыгрываются сюжеты: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Булочная-кондитерская (хлебный отдел, магазин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)»,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Овощной магазин (отдел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)»,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Мясной, колбасный магазин (отдел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)»,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Рыбный магазин (отдел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)»,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Молочный магазин (отдел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)»,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Продуктовый магазин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Магазин музыкальных инструментов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Книжный магазин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17394" y="1393612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действия: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7653" y="1916832"/>
            <a:ext cx="3916554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Продавец одевает форму, предлагает товар, взвешивает, упаковывает, раскладывают товар на полках (оформляет витрину).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88684" y="1949558"/>
            <a:ext cx="4302669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Директор магазина организует работу сотрудников магазина, делает заявки на получение товаров, обращает внимание на правильность работы продавца и кассира, следит за порядком в магазине.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284984"/>
            <a:ext cx="3912687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Покупатели приходят за покупками, выбирают товар, узнает цену, советуются с продавцами, соблюдают правила поведения в общественном месте, устанавливают очередь в кассе, оплачивают покупку в кассе, получают чек.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88684" y="3637175"/>
            <a:ext cx="430267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Кассир получает деньги, пробивает чек, выдаёт чек, сдаёт покупателю сдачу.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88685" y="4437112"/>
            <a:ext cx="4302670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Шофер доставляет определённое количество разнообразных товаров, получают заявки на получение товаров от директора магазина, выгружает привезённый товар.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15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72" y="-9309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2485" y="188640"/>
            <a:ext cx="7772400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</a:rPr>
              <a:t>«Семья»</a:t>
            </a:r>
            <a:endParaRPr lang="ru-RU" sz="3600" b="1" dirty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Glori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08720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Программное содержание: </a:t>
            </a:r>
          </a:p>
          <a:p>
            <a:r>
              <a:rPr lang="ru-RU" i="0" u="none" strike="noStrike" baseline="0" dirty="0" smtClean="0">
                <a:solidFill>
                  <a:srgbClr val="000000"/>
                </a:solidFill>
                <a:latin typeface="Times New Roman"/>
              </a:rPr>
              <a:t>Закреплять представления детей о семье, об обязанностях членов семьи. Развивать интерес к игре. Учить детей распределять роли и действовать согласно принятой на себя роли, развивать сюжет. Побуждать детей к творческому воспроизведению в игре быта семьи. Учить действовать в воображаемых ситуациях, использовать различные предметы – заместители. Воспитывать любовь и уважение к членам семьи и их труду. </a:t>
            </a:r>
          </a:p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Игровой материал: </a:t>
            </a:r>
            <a:r>
              <a:rPr lang="ru-RU" i="0" u="none" strike="noStrike" baseline="0" dirty="0" smtClean="0">
                <a:solidFill>
                  <a:srgbClr val="000000"/>
                </a:solidFill>
                <a:latin typeface="Times New Roman"/>
              </a:rPr>
              <a:t>Мебель, посуда, атрибуты для оборудования домика, «детского сада», крупный конструктор, игрушечная машина, кукла – младенец, игрушечная коляска, сумки, различные предметы – заместители. </a:t>
            </a:r>
            <a:endParaRPr lang="ru-RU" sz="1600" i="0" u="none" strike="noStrike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1600" b="1" i="1" u="none" strike="noStrike" baseline="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Предварительная работа: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Беседы: «Моя семья», «Как я маме помогаю», «Кто, кем работает?» «Чем мы занимаемся дома?» Рассматривание сюжетных картинок, фотографий по теме. Чтение художественной литературы: </a:t>
            </a:r>
            <a:r>
              <a:rPr lang="ru-RU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Н.Забила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«</a:t>
            </a:r>
            <a:r>
              <a:rPr lang="ru-RU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Ясочкин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садик», </a:t>
            </a:r>
            <a:r>
              <a:rPr lang="ru-RU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А.Барто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«Машенька», </a:t>
            </a:r>
            <a:r>
              <a:rPr lang="ru-RU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Б.Заходер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«Строители», «Шофёр», </a:t>
            </a:r>
            <a:r>
              <a:rPr lang="ru-RU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Д.Габе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из серии «Моя семья»: «Мама», «Братик», «Работа», </a:t>
            </a:r>
            <a:r>
              <a:rPr lang="ru-RU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Е.Яниковская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«Я хожу в детский сад», </a:t>
            </a:r>
            <a:r>
              <a:rPr lang="ru-RU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А.Кардашова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«Большая стирка».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61783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784" y="116632"/>
            <a:ext cx="36387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«Зоопарк» </a:t>
            </a:r>
            <a:endParaRPr lang="ru-RU" sz="4400" b="1" dirty="0">
              <a:ln w="1905">
                <a:solidFill>
                  <a:sysClr val="windowText" lastClr="000000"/>
                </a:solidFill>
              </a:ln>
              <a:solidFill>
                <a:srgbClr val="00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8316" y="1003023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Программное содержание: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Обогатить знания детей о диких животных, об их внешнем виде, повадках, питании. Расширить представления детей об обязанностях сотрудников зоопарка. Формировать у детей умение творчески развивать сюжет игры используя строительный напольный материал, разнообразно действовать с ним. Развивать речь, обогащать словарный запас. Воспитывать доброе, заботливое отношение к животным.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Словарные слова: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ветеринар, экскурсовод, вольер (клетка).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Игровой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материал: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Табличка «Зоопарк», строительный материал (крупный, мелкий), грузовая машина с клеткой, игрушки животных, тарелочки для продуктов питания, муляжи продуктов питания, метёлочки, совочки, ведёрки, тряпочки, фартук с нарукавниками для рабочих, билеты, деньги, касса, белый халат для ветеринара, градусник, фонендоскоп, аптечка. </a:t>
            </a:r>
            <a:endParaRPr lang="ru-RU" dirty="0"/>
          </a:p>
        </p:txBody>
      </p:sp>
      <p:pic>
        <p:nvPicPr>
          <p:cNvPr id="11266" name="Picture 2" descr="http://www.bargainswithbrittanie.com/wp-content/uploads/2013/05/zo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84" y="4341986"/>
            <a:ext cx="3312106" cy="2310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702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27784" y="116632"/>
            <a:ext cx="36387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</a:rPr>
              <a:t>«Зоопарк» </a:t>
            </a:r>
            <a:endParaRPr lang="ru-RU" sz="4400" b="1" dirty="0">
              <a:ln w="1905">
                <a:solidFill>
                  <a:sysClr val="windowText" lastClr="000000"/>
                </a:solidFill>
              </a:ln>
              <a:solidFill>
                <a:srgbClr val="00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Предварительная работа: </a:t>
            </a:r>
            <a:endParaRPr lang="ru-RU" b="1" i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Рассказ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о посещение зоопарка. Беседы о животных с использованием иллюстраций о зоопарке.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Беседа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«Правила поведения в зоопарке». Отгадывание загадок о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животных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Чтение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стихотворений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С.Я. Маршака «Детки в клетке, «Где обедал воробей?»,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В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. Маяковского «Что ни страница, то слон, то львица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Изготовление альбома «Зоопарк». Рисование и лепка животных.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Дидактические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игры: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«Животные и их детеныши», «Загадки о животных», «Кто где живет? », «Животные жарких стран», «Животные Севера». </a:t>
            </a:r>
          </a:p>
          <a:p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Игровые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роли: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Директор зоопарка, экскурсовод, рабочие зоопарка (служители), врач (ветеринар), кассир, строитель, посетители.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8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85" y="5261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768" y="197171"/>
            <a:ext cx="874846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Разыгрываются сюжеты: </a:t>
            </a:r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Строим клетки для зверей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К нам едет зоопарк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Экскурсия по зоопарку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Мы едем в зоопарк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Покупка продуктов для животных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Кормление животных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Уборка вольеров (клеток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)», «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Лечение животных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».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00709" y="1132002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действия: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63796" y="5423152"/>
            <a:ext cx="426170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Строитель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строит вольер для животного.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54519" y="4509120"/>
            <a:ext cx="426170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/>
              </a:rPr>
              <a:t>Директор зоопарка руководит работой зоопарка.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7935" y="4365848"/>
            <a:ext cx="3902017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/>
              </a:rPr>
              <a:t>Экскурсовод проводит экскурсии, рассказывает о животных, чем питаются, где они живут, их внешнем виде, как надо обращаться с животными, говорит о мерах безопасности как ухаживать за ними. 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1999" y="2888520"/>
            <a:ext cx="4261703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/>
              </a:rPr>
              <a:t>Рабочие зоопарка (служители) получает продукты питания для животных, готовят специальные корма для животных, кормят их, убирают клетки и вольеры, моют своих питомцев, заботятся о них. 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7882" y="2628837"/>
            <a:ext cx="3902017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/>
              </a:rPr>
              <a:t>Врач (ветеринар) проводит осмотр животного, измеряет температуру, делает прививки, лечит обитателей зоопарка, ставит уколы, дает витамины. 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7882" y="1706494"/>
            <a:ext cx="385207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Times New Roman"/>
              </a:rPr>
              <a:t>Кассир продаёт билеты на посещение зоопарка и на экскурсии. 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1726442"/>
            <a:ext cx="4261703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Посетители покупают билеты в кассе и идут в зоопарк, рассматривают животных.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9859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738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62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27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404664"/>
            <a:ext cx="21082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  <a:ea typeface="+mj-ea"/>
                <a:cs typeface="+mj-cs"/>
              </a:rPr>
              <a:t>«Семья»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066436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Игровые роли: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мама, папа, бабушка, дедушка, старшая дочка, дети-дошколята, кукла – младенец. </a:t>
            </a:r>
          </a:p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Разыгрываются сюжеты: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«Утро в семье»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«Обед в семье»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«Стройка»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«Папа – хороший хозяин»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«У нас в семье – младенец»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«Вечер в семье»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«Мама укладывает детей спать»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«Выходной день в семье»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«В семье заболел ребенок»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«Помогаем маме стирать белье»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«Большая уборка дома»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«К нам пришли гости»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«Переезд на новую квартиру»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«Праздник в семье: мамин день, Новый год, день рождения» </a:t>
            </a:r>
            <a:endParaRPr lang="ru-RU" dirty="0"/>
          </a:p>
        </p:txBody>
      </p:sp>
      <p:pic>
        <p:nvPicPr>
          <p:cNvPr id="2050" name="Picture 2" descr="http://www.clipartkid.com/images/56/free-download-eat-clip-art-clipart-people-eating-food-MCNcEd-clipar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56993"/>
            <a:ext cx="3744416" cy="322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335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599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96752"/>
            <a:ext cx="4248472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0" u="none" strike="noStrike" baseline="0" dirty="0" smtClean="0">
                <a:solidFill>
                  <a:srgbClr val="000000"/>
                </a:solidFill>
                <a:latin typeface="Times New Roman"/>
              </a:rPr>
              <a:t>Мама-воспитатель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собирается и идёт на работу; готовит всё необходимое для занятий с детьми; принимает детей, занимается с ними; играет, гуляет, рисует, учит т т.д.; отдаёт детей родителям, убирает рабочее место; возвращается с работы домой; отдыхает, общается со своими детьми и мужем; помогает бабушке, укладывает детей спать.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404664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действия: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88685" y="4289707"/>
            <a:ext cx="4340869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0" u="none" strike="noStrike" baseline="0" dirty="0" smtClean="0">
                <a:solidFill>
                  <a:srgbClr val="000000"/>
                </a:solidFill>
                <a:latin typeface="Times New Roman"/>
              </a:rPr>
              <a:t>Мама-домохозяйка 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собирает и провожает дочку в детский сад, мужа на работу; ухаживает за младшим ребёнком (кукла), гуляет с ним, убирает в доме, готовит еду; встречает ребёнка из детского сада, мужа с работы; кормит их, общается, укладывает детей спать.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0491" y="4289707"/>
            <a:ext cx="4217493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0" u="none" strike="noStrike" baseline="0" dirty="0" smtClean="0">
                <a:solidFill>
                  <a:srgbClr val="000000"/>
                </a:solidFill>
                <a:latin typeface="Times New Roman"/>
              </a:rPr>
              <a:t>Папа-строитель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собирается на работу, отводит ребёнка в детский сад, идёт на работу; строит дома, мосты; возвращается с работы, забирает ребёнка из детского сада, возвращаются домой; помогает жене по дому, играет с детьми, общается.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57287" y="1196752"/>
            <a:ext cx="4407201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0" u="none" strike="noStrike" baseline="0" dirty="0" smtClean="0">
                <a:solidFill>
                  <a:srgbClr val="000000"/>
                </a:solidFill>
                <a:latin typeface="Times New Roman"/>
              </a:rPr>
              <a:t>Папа-водитель 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собирается на работу, отводит ребёнка в детский сад, идёт на работу; подвозит грузы (кирпичи) на стройку, разгружает их, едет за новыми; забирает ребёнка из детского сада, возвращается домой; помогает жене по дому; приглашает соседей в гости на чай; провожает соседей; общается с детьми, играет с ними, укладывает их спать.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742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165937"/>
            <a:ext cx="3873542" cy="34163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Бабушка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собирает и провожает внуков в детский сад и школу; убирает в доме; обращается за помощью к старшей внучке; забирает из детский сад внучку, интересуется у воспитателя о ее поведении; готовит обед, печёт пирог; спрашивает у членов семьи как прошёл рабочий день; предлагает пригласить на чай (ужин) соседей, угощает всех пирогом; играет с внуками; даёт советы.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04664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действия: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1124744"/>
            <a:ext cx="4649636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Дедушка 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помогает бабушке, папе, читает газеты, журналы; играет с внуками, общается с соседями.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Старшая дочка помогает бабушке готовить еду, мыть посуду, убирать в доме, гладить бельё; играет и гуляет с младшей сестрой, общается.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3340734"/>
            <a:ext cx="4649636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Дети-дошкольники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встают, собираются и идут в детский сад; в детском саду занимаются: играют, рисуют, гуляют; возвращаются с детского сада, играют, помогают родителям, укладываются спать. </a:t>
            </a:r>
            <a:endParaRPr lang="ru-RU" dirty="0"/>
          </a:p>
        </p:txBody>
      </p:sp>
      <p:pic>
        <p:nvPicPr>
          <p:cNvPr id="6146" name="Picture 2" descr="http://www.cliparthut.com/clip-arts/38/oma-amp-opa-granny-grandpa-3809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131" y="4365104"/>
            <a:ext cx="1273385" cy="217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766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02485" y="188640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</a:rPr>
              <a:t>«Детский сад»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Glori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05342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Программное содержание: 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Расширить представления детей о содержании трудовых действий сотрудников детского сада. Вызвать у детей желание подражать действиям взрослых. Воспитывать дружеские взаимоотношения в игре между детьми. </a:t>
            </a:r>
          </a:p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Игровой материал: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Куклы с набором одежды, мебель, посуда, мелкие игрушки, швабры,, ведра, тряпочки, передники, халаты, стиральная машина, тазик, подставка для сушки белья, гладильная доска, утюги, плита, набор посуды для повара, продукты, пылесос, музыкальные инструменты. </a:t>
            </a:r>
          </a:p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Предварительная работа: 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Наблюдение за работой воспитателя, помощника воспитателя. Беседа с детьми о работе воспитателя, помощника воспитателя, повара, медсестры и др. работников д/сада. Экскурсия-осмотр музыкального (физкультурного) зала с последующей беседой о работе муз. руководителя (физ. рук.). Экскурсия-осмотр мед. кабинета, наблюдение за работой врача, беседы из личного опыта детей. </a:t>
            </a:r>
            <a:endParaRPr lang="ru-RU" dirty="0"/>
          </a:p>
        </p:txBody>
      </p:sp>
      <p:pic>
        <p:nvPicPr>
          <p:cNvPr id="9218" name="Picture 2" descr="https://im0-tub-ru.yandex.net/i?id=85b4c29124b280188e5af4c83bb47bb7&amp;n=33&amp;h=215&amp;w=3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201" y="4721662"/>
            <a:ext cx="3269251" cy="196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049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028343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Игровые роли: </a:t>
            </a:r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Врач, медицинская сестра, воспитатель, музыкальный работник, физкультурный руководитель, няня, повар, прачка. </a:t>
            </a:r>
          </a:p>
          <a:p>
            <a:r>
              <a:rPr lang="ru-RU" b="1" i="1" u="none" strike="noStrike" baseline="0" dirty="0" smtClean="0">
                <a:solidFill>
                  <a:srgbClr val="000000"/>
                </a:solidFill>
                <a:latin typeface="Times New Roman"/>
              </a:rPr>
              <a:t>Разыгрываются сюжеты: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«Утренний прием»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«Наши занятия»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«Зарядка в детском саду»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«Работа няни - завтрак»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«Работа няни - уборка группы»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«На прогулке»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«На музыкальном занятии»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«На физкультурном занятии»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«Осмотр врача»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«Обед в д/саду»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«Работа повара в детском саду» </a:t>
            </a:r>
          </a:p>
          <a:p>
            <a:r>
              <a:rPr lang="ru-RU" b="0" i="0" u="none" strike="noStrike" baseline="0" dirty="0" smtClean="0">
                <a:solidFill>
                  <a:srgbClr val="000000"/>
                </a:solidFill>
                <a:latin typeface="Times New Roman"/>
              </a:rPr>
              <a:t>«Работа в прачечной детского сада» 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02485" y="188640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</a:rPr>
              <a:t>«Детский сад»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Gloria" pitchFamily="2" charset="0"/>
            </a:endParaRPr>
          </a:p>
        </p:txBody>
      </p:sp>
      <p:pic>
        <p:nvPicPr>
          <p:cNvPr id="12290" name="Picture 2" descr="http://skazka323.caduk.ru/images/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685" y="1747522"/>
            <a:ext cx="4093431" cy="355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562" y="7551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1848" y="4293096"/>
            <a:ext cx="3906704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Повар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готовит еду, выдает ее помощникам воспитателя. </a:t>
            </a:r>
          </a:p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Прачка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стирает белье, сушит, гладит, аккуратно складывает, выдает чистое няне.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04664"/>
            <a:ext cx="334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Игровые действия: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0120" y="1204783"/>
            <a:ext cx="388843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0000"/>
                </a:solidFill>
                <a:latin typeface="Times New Roman"/>
              </a:rPr>
              <a:t>Воспитатель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принимает детей, беседует с родителями, играет с детьми, проводит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занятия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  <a:p>
            <a:pPr lvl="0"/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88685" y="1196752"/>
            <a:ext cx="4231787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</a:rPr>
              <a:t>Младший воспитатель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следит за порядком в группе, оказывает помощь воспитателю в подготовке к занятиям, получает еду…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0120" y="2690336"/>
            <a:ext cx="3888432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rgbClr val="000000"/>
                </a:solidFill>
                <a:latin typeface="Times New Roman"/>
              </a:rPr>
              <a:t>Врач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осматривает детей, слушает, делает назначения. 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/>
              </a:rPr>
              <a:t>Медсестра измеряет температуру, рост, взвешивает, делает прививки, проверяет чистоту групп, кухни. 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26" name="Picture 2" descr="http://img-fotki.yandex.ru/get/4909/56195015.1e6/0_c47c5_4c63f22d_X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" t="18772"/>
          <a:stretch/>
        </p:blipFill>
        <p:spPr bwMode="auto">
          <a:xfrm>
            <a:off x="5248655" y="4167664"/>
            <a:ext cx="2499817" cy="238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588685" y="2697887"/>
            <a:ext cx="4158208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Тренер по физкультуре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проводит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утреннюю зарядку, физкультуру.</a:t>
            </a:r>
          </a:p>
          <a:p>
            <a:pPr lvl="0"/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Музыкальный руководитель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проводит муз. занятие.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pPr lvl="0"/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0277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cardboardpornmovies.com/data_images/578d0e2af07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02485" y="188640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1905"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Gloria" pitchFamily="2" charset="0"/>
              </a:rPr>
              <a:t>«Поликлиника»</a:t>
            </a:r>
            <a:endParaRPr lang="ru-RU" b="1" dirty="0">
              <a:ln w="1905">
                <a:solidFill>
                  <a:sysClr val="windowText" lastClr="000000"/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Glori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5008" y="1052736"/>
            <a:ext cx="8280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Программное содержание: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Вызвать у детей интерес к профессии врача. Формировать умение творчески развивать сюжет игры. Закрепить названия медицинских инструментов: фонендоскоп, шприц, шпатель. Воспитывать чуткое, внимательное отношение к больному, доброту, отзывчивость, культуру общения. </a:t>
            </a:r>
            <a:endParaRPr lang="ru-RU" b="1" i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Словарная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работа: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фонендоскоп, шпатель, прививка, витамины. </a:t>
            </a: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Игровой материал: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халат и шапочка врача, халаты и шапочки для медсестёр, медицинские инструменты (градусник, шприц, шпатель) бинт, зелёнка, вата, горчичники, карточки пациентов, витамины.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Предварительная работа: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Экскурсия в медицинский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кабинет.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Наблюдение за работой врача.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Чтение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художественной литературы: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Я. Райнис «Кукла заболела», В. Берестов «Больная кукла». А.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Барто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«Мы с Тамарой», П. Образцов «Лечу куклу», А.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Кардашова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«Наш доктор». Инсценировка «Звери болеют».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Рассматривание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альбома «Мы играем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во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«врача».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Изготовление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атрибутов для игры. </a:t>
            </a:r>
            <a:endParaRPr lang="ru-RU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Беседы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с </a:t>
            </a:r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детьми: 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«Нас лечат врач и медсестра», «Как нужно вести себя в кабинете у врача?»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0044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3196</Words>
  <Application>Microsoft Office PowerPoint</Application>
  <PresentationFormat>Экран (4:3)</PresentationFormat>
  <Paragraphs>159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Картотека  сюжетно-ролевых игр </vt:lpstr>
      <vt:lpstr>«Семья»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Самсунг</dc:creator>
  <cp:lastModifiedBy>Самсунг</cp:lastModifiedBy>
  <cp:revision>24</cp:revision>
  <dcterms:created xsi:type="dcterms:W3CDTF">2016-11-05T13:20:35Z</dcterms:created>
  <dcterms:modified xsi:type="dcterms:W3CDTF">2016-11-05T16:58:46Z</dcterms:modified>
</cp:coreProperties>
</file>