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65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598" autoAdjust="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C33043-8ADD-415D-96EC-8C8924C9991D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EA72F3-CE29-44F8-AAEC-FAAF44509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BAFAD-1782-4C4C-8E89-0AC255C90B2E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11EF7-BE4C-448C-9736-5F0FADC4D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0163-9A9B-4ECD-9BA2-6A3102D3435B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0CC41-BCD9-41FD-B843-0FEF9BE98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7AE2-0AEC-403D-9C5A-28B5101D96D8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3DE9E-B272-4756-BF6A-7AC5D9614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6548-C46A-4E95-A58D-7707C70CF920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DF48D-08E9-4FDC-A67F-DD264CC1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954CE9-EFFC-49B3-8C08-412F9839399E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B41510-2B51-43A1-A15E-46743730B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9DD3C-2253-4627-86EC-B070D67573E8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58926-BB58-456B-851B-F2D53461E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F663-B3FA-49AD-ACCD-0592F9FC2E58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89E8-622C-4946-8856-C93488DE1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30F82-0BA2-4E02-A0FF-AA66F00D4254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3038-8A30-4493-8D72-09DCBC562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540C63-A610-45E9-A316-6223158A5DCF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8C9DA1-90D0-4640-AE6B-256FC3E4C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0771E-5C4F-43A5-9A1F-C15F39A51B9B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84FF-B761-4D94-BA76-EFE00290A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4571F0-0D77-4BB5-9B18-2C6051227EFD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B1CB07-DA1C-421C-8B66-CEDE11841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2DF26C1-7F26-49F7-ADC4-9BE3256C817A}" type="datetimeFigureOut">
              <a:rPr lang="ru-RU"/>
              <a:pPr>
                <a:defRPr/>
              </a:pPr>
              <a:t>19.10.2016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622304-6543-4D7B-BCEF-56DFA19A9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1" r:id="rId2"/>
    <p:sldLayoutId id="2147483734" r:id="rId3"/>
    <p:sldLayoutId id="2147483730" r:id="rId4"/>
    <p:sldLayoutId id="2147483729" r:id="rId5"/>
    <p:sldLayoutId id="2147483728" r:id="rId6"/>
    <p:sldLayoutId id="2147483735" r:id="rId7"/>
    <p:sldLayoutId id="2147483727" r:id="rId8"/>
    <p:sldLayoutId id="2147483736" r:id="rId9"/>
    <p:sldLayoutId id="2147483726" r:id="rId10"/>
    <p:sldLayoutId id="2147483725" r:id="rId11"/>
    <p:sldLayoutId id="214748373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50"/>
            <a:ext cx="7772400" cy="2000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История создания колеса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5" name="Picture 2" descr="C:\Users\Александр\Desktop\kolesa-evolyuciya-eto-interesno-poznavatelno-kartinki_7968247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88" y="3651250"/>
            <a:ext cx="78613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2772" name="Picture 4" descr="343e4d9b32ef181e0db0d6c05527f3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04788"/>
            <a:ext cx="6207125" cy="6653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3796" name="Picture 4" descr="инвалид коля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93725"/>
            <a:ext cx="8497888" cy="561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20" name="Picture 4" descr="колесо обозр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38638" cy="4318000"/>
          </a:xfrm>
          <a:prstGeom prst="rect">
            <a:avLst/>
          </a:prstGeom>
          <a:noFill/>
        </p:spPr>
      </p:pic>
      <p:pic>
        <p:nvPicPr>
          <p:cNvPr id="34821" name="Picture 5" descr="колесо белка развле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119438"/>
            <a:ext cx="5580062" cy="373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5844" name="Picture 4" descr="дом на колес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3525"/>
            <a:ext cx="8642350" cy="637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6868" name="Picture 4" descr="Flag_of_the_Romani_peop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8520113" cy="567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Grp="1"/>
          </p:cNvSpPr>
          <p:nvPr>
            <p:ph type="ctrTitle"/>
          </p:nvPr>
        </p:nvSpPr>
        <p:spPr bwMode="auto">
          <a:xfrm>
            <a:off x="755650" y="2349500"/>
            <a:ext cx="7772400" cy="36004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1400" smtClean="0">
                <a:effectLst/>
                <a:latin typeface="Times New Roman" pitchFamily="18" charset="0"/>
              </a:rPr>
              <a:t>Текст к слайдам: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1 слайд - Простым, но великим достижением стало изобретение колеса. Первые древние колеса были найдены в Месопотамии, Средней Азии, Венгрии.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2 слайд - Позже конструкция колеса совершенствуется: появляются спицы, ступицы и гнутый обод.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3 слайд - Позднее, люди для увеличения прочности колёс своих колесниц стали применять металлический обод, который затем в машинах был заменен резиновыми шинами для амортизации.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4 слайд - Первыми экипажами были крестьянские телеги, военные колесницы, царские катафалки и священные телеги богов.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Ранние повозки и колесницы были 2-х или 4-х колёсными. 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5 слайд - После того, как люди освоили металл и научились выплавлять различные металлические изделия, появилось колесо с металлическим ободом и спицами. Это колесо было защищено от ударов о камни и вращалось во много раз быстрее.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6 слайд - Колесо современного автомобиля состоит из двух основных компонентов: резиновой шины и металлического диска, на который она надевается.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7 слайд - Колесо является одним из основных составляющих частей автомобиля и оказывает большое влияние на такие свойства автомобиля, как устойчивость, безопасность, управляемость.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8 слайд – Рассмотрим, где же ещё используется колесо. В велосипеде и самокате.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9 слайд – Детская коляска.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10 слайд – Инвалидная коляска.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11 слайд – Колесо используют и в качестве развлечения: колесо обозрения и колесо - «белка».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12 слайд – Бывают дома на колёсах.</a:t>
            </a:r>
            <a:br>
              <a:rPr lang="ru-RU" sz="1400" smtClean="0">
                <a:effectLst/>
                <a:latin typeface="Times New Roman" pitchFamily="18" charset="0"/>
              </a:rPr>
            </a:br>
            <a:r>
              <a:rPr lang="ru-RU" sz="1400" smtClean="0">
                <a:effectLst/>
                <a:latin typeface="Times New Roman" pitchFamily="18" charset="0"/>
              </a:rPr>
              <a:t>13 слайд – Колесо изображено даже на гербе народа цыган.</a:t>
            </a:r>
          </a:p>
        </p:txBody>
      </p:sp>
      <p:sp>
        <p:nvSpPr>
          <p:cNvPr id="26634" name="Rectang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Презентацию подготовила: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Назаренко Марина Александровна воспитатель ГБОУ города Москвы "Школа № 2092 имени И.Н.Кожедуба" ДП «Надежда»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476250"/>
            <a:ext cx="8183563" cy="107156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800" smtClean="0"/>
          </a:p>
        </p:txBody>
      </p:sp>
      <p:pic>
        <p:nvPicPr>
          <p:cNvPr id="14339" name="Picture 2" descr="C:\Users\Александр\Desktop\history_of_wheel_solid_woo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49275"/>
            <a:ext cx="6007100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40700" cy="139858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14806" y="682571"/>
            <a:ext cx="5181697" cy="509659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183562" cy="16129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16387" name="Picture 2" descr="C:\Users\Александр\Desktop\sm_users_img-62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49275"/>
            <a:ext cx="7085013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0"/>
            <a:ext cx="8183562" cy="1255713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1500" smtClean="0"/>
          </a:p>
        </p:txBody>
      </p:sp>
      <p:pic>
        <p:nvPicPr>
          <p:cNvPr id="17411" name="Picture 2" descr="C:\Users\Александр\Desktop\fc819944292df0b9c01f6e65839058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800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Александр\Desktop\photo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294063"/>
            <a:ext cx="5508625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0"/>
            <a:ext cx="8183562" cy="142875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18435" name="Picture 2" descr="C:\Users\Александр\Desktop\koleso3-15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60350"/>
            <a:ext cx="5994400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68313" y="549275"/>
            <a:ext cx="8183562" cy="13271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100" smtClean="0"/>
          </a:p>
        </p:txBody>
      </p:sp>
      <p:pic>
        <p:nvPicPr>
          <p:cNvPr id="19459" name="Picture 3" descr="C:\Users\Александр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8385175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428625"/>
            <a:ext cx="8183562" cy="1500188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20485" name="Picture 5" descr="55e304b2-29ed-19ca-29ed-19c52020ee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2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31748" name="Picture 4" descr="velosiped-18-safari-proff-stihii-gt6639-2-h-kolesnyi-perzad-tormoz-bagazhnik-sinii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4663" cy="3213100"/>
          </a:xfrm>
          <a:prstGeom prst="rect">
            <a:avLst/>
          </a:prstGeom>
          <a:noFill/>
        </p:spPr>
      </p:pic>
      <p:pic>
        <p:nvPicPr>
          <p:cNvPr id="31749" name="Picture 5" descr="img_56fcc6be789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070100"/>
            <a:ext cx="4787900" cy="478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</TotalTime>
  <Words>224</Words>
  <PresentationFormat>Экран (4:3)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Verdana</vt:lpstr>
      <vt:lpstr>Arial</vt:lpstr>
      <vt:lpstr>Wingdings 2</vt:lpstr>
      <vt:lpstr>Calibri</vt:lpstr>
      <vt:lpstr>Times New Roman</vt:lpstr>
      <vt:lpstr>Аспект</vt:lpstr>
      <vt:lpstr>Аспект</vt:lpstr>
      <vt:lpstr>Аспект</vt:lpstr>
      <vt:lpstr>Аспект</vt:lpstr>
      <vt:lpstr>Аспект</vt:lpstr>
      <vt:lpstr>История создания колеса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Текст к слайдам: 1 слайд - Простым, но великим достижением стало изобретение колеса. Первые древние колеса были найдены в Месопотамии, Средней Азии, Венгрии. 2 слайд - Позже конструкция колеса совершенствуется: появляются спицы, ступицы и гнутый обод. 3 слайд - Позднее, люди для увеличения прочности колёс своих колесниц стали применять металлический обод, который затем в машинах был заменен резиновыми шинами для амортизации. 4 слайд - Первыми экипажами были крестьянские телеги, военные колесницы, царские катафалки и священные телеги богов. Ранние повозки и колесницы были 2-х или 4-х колёсными.  5 слайд - После того, как люди освоили металл и научились выплавлять различные металлические изделия, появилось колесо с металлическим ободом и спицами. Это колесо было защищено от ударов о камни и вращалось во много раз быстрее. 6 слайд - Колесо современного автомобиля состоит из двух основных компонентов: резиновой шины и металлического диска, на который она надевается. 7 слайд - Колесо является одним из основных составляющих частей автомобиля и оказывает большое влияние на такие свойства автомобиля, как устойчивость, безопасность, управляемость. 8 слайд – Рассмотрим, где же ещё используется колесо. В велосипеде и самокате. 9 слайд – Детская коляска. 10 слайд – Инвалидная коляска. 11 слайд – Колесо используют и в качестве развлечения: колесо обозрения и колесо - «белка». 12 слайд – Бывают дома на колёсах. 13 слайд – Колесо изображено даже на гербе народа цыган.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колеса</dc:title>
  <dc:creator>Александр</dc:creator>
  <cp:lastModifiedBy>i-on</cp:lastModifiedBy>
  <cp:revision>13</cp:revision>
  <dcterms:created xsi:type="dcterms:W3CDTF">2016-10-15T08:58:34Z</dcterms:created>
  <dcterms:modified xsi:type="dcterms:W3CDTF">2016-10-19T16:02:34Z</dcterms:modified>
</cp:coreProperties>
</file>