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02D-EE7B-45F9-A877-DD0CD19FAD15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014684-48E5-431A-92EB-A5456505507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02D-EE7B-45F9-A877-DD0CD19FAD15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4684-48E5-431A-92EB-A54565055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02D-EE7B-45F9-A877-DD0CD19FAD15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4684-48E5-431A-92EB-A54565055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02D-EE7B-45F9-A877-DD0CD19FAD15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4684-48E5-431A-92EB-A54565055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02D-EE7B-45F9-A877-DD0CD19FAD15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4684-48E5-431A-92EB-A5456505507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02D-EE7B-45F9-A877-DD0CD19FAD15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4684-48E5-431A-92EB-A5456505507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02D-EE7B-45F9-A877-DD0CD19FAD15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4684-48E5-431A-92EB-A5456505507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02D-EE7B-45F9-A877-DD0CD19FAD15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4684-48E5-431A-92EB-A54565055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02D-EE7B-45F9-A877-DD0CD19FAD15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4684-48E5-431A-92EB-A54565055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02D-EE7B-45F9-A877-DD0CD19FAD15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4684-48E5-431A-92EB-A54565055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F02D-EE7B-45F9-A877-DD0CD19FAD15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14684-48E5-431A-92EB-A54565055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C62F02D-EE7B-45F9-A877-DD0CD19FAD15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4014684-48E5-431A-92EB-A5456505507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437112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Особенности комедии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Н.В.Гоголя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 Ревизор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378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Значение « немой» сцены в комедии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Н.В.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Гоголь включает в пьесу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одну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композиционную особенность: финал пьесы, так называемую «немую сцену». Это появление жандарма, сообщающего о приезде настоящего ревизора, замыкает действие, снова возвращает чиновников в состояние исходного страха. Это также и намек на возмездие, которое их ожидает.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чём трагизм « немой» сцены?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094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Построение комедии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lvl="0"/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Комедия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Н.В. Гоголя «Ревизор» построена не совсем обычно для комедии своего времени. В ней фактически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 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предыстории событий, лежащих в основе художественного действия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не указывает время и место происходящего. 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1.Для чего даны « Замечания для господ актёров»?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Как начинается развитие сюжета?</a:t>
            </a:r>
          </a:p>
          <a:p>
            <a:pPr marL="0" indent="0">
              <a:buNone/>
            </a:pP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830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Действующие лица комедии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923928" y="1600200"/>
            <a:ext cx="476287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Хлестаков Иван Александрович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«…молодой человек лет 23-х, тоненький, худенький; несколько </a:t>
            </a:r>
            <a:r>
              <a:rPr lang="ru-RU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приглуповат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и, как говорят, без царя в голове… Он не в состоянии остановить постоянного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внимания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какой-нибудь мысли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>
              <a:buNone/>
            </a:pPr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отличительные черты характера есть в образе Хлестакова?</a:t>
            </a:r>
          </a:p>
          <a:p>
            <a:pPr marL="0" indent="0">
              <a:buNone/>
            </a:pP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00808"/>
            <a:ext cx="2628900" cy="3790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0395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427984" y="1052736"/>
            <a:ext cx="4258816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Городничий Антон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Антонович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Сквозник-Дмухановский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«постаревший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службе и очень не глупый, по-своему, человек…Черты лица его грубы и жестки, как у всякого, начавшего тяжелую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службу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низших чинов». 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высмеивает автор в образе Городничего?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46" t="358" b="-1"/>
          <a:stretch/>
        </p:blipFill>
        <p:spPr>
          <a:xfrm>
            <a:off x="1259632" y="1124744"/>
            <a:ext cx="2664296" cy="42484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7122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Судья Ляпкин-Тяпкин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«человек, прочитавший пять или шесть книг, и потому несколько вольнодумен. Охотник большой на догадки и потому каждому слову своему дает вес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чего автор даёт судье « говорящую» фамилию?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28" t="6790" r="9256" b="24090"/>
          <a:stretch/>
        </p:blipFill>
        <p:spPr>
          <a:xfrm>
            <a:off x="1043608" y="1268760"/>
            <a:ext cx="2880320" cy="396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4621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Попечитель богоугодных заведений Земляника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спокойно рассуждает: “Человек простой: если умрет, то и так умрет; если выздоровеет, то и так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выздоровеет”.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относится к своим служебным обязанностям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персонаж комедии?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052736"/>
            <a:ext cx="2592288" cy="381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7200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Почтмейстер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Шпекин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«Этому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учите, это я делаю не то чтоб из предосторожности, а больше из любопытства: смерть как люблю узнать, что есть нового на свете.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Иное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письмо с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наслаждением прочтёшь.»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Какую роль  в развитии сюжета играет работа персонажа комедии?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150" y="1412776"/>
            <a:ext cx="3011810" cy="43554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1296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Сцена вранья как центр комедии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Кульминацией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высшей точкой развития действия – можно считать сцену вранья Хлестакова. Человек низшего чина хочет занять в обществе место выше того, что он занимает на самом деле, а особенно показать это другим. И подвыпивший Хлестаков врет, чувствуя себя в центре всеобщего внимания. Он на вершине своей славы, даже не замечая, как провирается, как не сходятся концы с концами, он торжествует оттого, как его слушают и как ему верят.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Почему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чиновники города верят Хлестакову?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596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Развязка комедии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Развязкой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комедии – исходом событий – является чтение письма Хлестакова к </a:t>
            </a:r>
            <a:r>
              <a:rPr lang="ru-RU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Тряпичкину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где открывается правда. Теперь всем ясно, что Хлестаков не ревизор, а его характеристики чиновников веселят всех, кроме того, кому они адресованы. Все поражены: как можно было такое ничтожество принять за ревизора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Какие характеристики даёт Хлестаков чиновникам города?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2077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39</TotalTime>
  <Words>491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Особенности комедии Н.В.Гоголя « Ревизор»</vt:lpstr>
      <vt:lpstr>Построение комедии</vt:lpstr>
      <vt:lpstr>Действующие лица комедии</vt:lpstr>
      <vt:lpstr>Презентация PowerPoint</vt:lpstr>
      <vt:lpstr>Презентация PowerPoint</vt:lpstr>
      <vt:lpstr>Презентация PowerPoint</vt:lpstr>
      <vt:lpstr>Презентация PowerPoint</vt:lpstr>
      <vt:lpstr>Сцена вранья как центр комедии</vt:lpstr>
      <vt:lpstr>Развязка комедии</vt:lpstr>
      <vt:lpstr>Значение « немой» сцены в комедии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комедии Н.В.Гоголя « Ревизор»</dc:title>
  <dc:creator>Admin</dc:creator>
  <cp:lastModifiedBy>Admin</cp:lastModifiedBy>
  <cp:revision>5</cp:revision>
  <dcterms:created xsi:type="dcterms:W3CDTF">2014-11-18T13:48:03Z</dcterms:created>
  <dcterms:modified xsi:type="dcterms:W3CDTF">2014-11-18T14:28:10Z</dcterms:modified>
</cp:coreProperties>
</file>