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2348880"/>
            <a:ext cx="51848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Край родной…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5373216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Колодина</a:t>
            </a:r>
            <a:r>
              <a:rPr lang="ru-RU" dirty="0" smtClean="0"/>
              <a:t> Ольга Евгеньевна,</a:t>
            </a:r>
          </a:p>
          <a:p>
            <a:r>
              <a:rPr lang="ru-RU" dirty="0" smtClean="0"/>
              <a:t>воспитатель МБДОУ детский сад №1 «Солнышко»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27649" name="Picture 1" descr="C:\Users\User\Desktop\фото на презентацию\JJyCV0Wx7mQ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548680"/>
            <a:ext cx="7620000" cy="50768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2" y="5517232"/>
            <a:ext cx="74653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Детская поликлиника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26625" name="Picture 1" descr="C:\Users\User\Desktop\фото на презентацию\shkol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548680"/>
            <a:ext cx="7990565" cy="37444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43808" y="4581128"/>
            <a:ext cx="37420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Школа №1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25601" name="Picture 1" descr="C:\Users\User\Desktop\фото на презентацию\Без названия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548680"/>
            <a:ext cx="6398716" cy="47990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5445224"/>
            <a:ext cx="85590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Храм Святого Георгия Победоносца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24577" name="Picture 1" descr="C:\Users\User\Desktop\фото на презентацию\Гусиноозёрск._Мемориал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548680"/>
            <a:ext cx="6696744" cy="502255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07704" y="5517232"/>
            <a:ext cx="5323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Мемориал ВОВ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23553" name="Picture 1" descr="C:\Users\User\Desktop\фото на презентацию\gusinoozersk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620688"/>
            <a:ext cx="7845425" cy="392271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4869160"/>
            <a:ext cx="77432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Центральная площадь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22529" name="Picture 1" descr="C:\Users\User\Desktop\фото на презентацию\Гусиноозёрск._ДК_-Шахтёр-.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548680"/>
            <a:ext cx="6719589" cy="50396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67744" y="5589240"/>
            <a:ext cx="46290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ДК «Шахтер»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21505" name="Picture 1" descr="C:\Users\User\Desktop\фото на презентацию\12_bi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620688"/>
            <a:ext cx="7409017" cy="439248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5157192"/>
            <a:ext cx="69358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Кинотеатр «Россия»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20481" name="Picture 1" descr="C:\Users\User\Desktop\фото на презентацию\image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476672"/>
            <a:ext cx="6552728" cy="490822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5373216"/>
            <a:ext cx="84671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Детская площадка Н.Водяновой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19457" name="Picture 1" descr="C:\Users\User\Desktop\фото на презентацию\D-Ospina-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70157" y="-1"/>
            <a:ext cx="9214157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18433" name="Picture 1" descr="C:\Users\User\Desktop\фото на презентацию\263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750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14339" name="Picture 3" descr="C:\Users\User\Desktop\фото на презентацию\33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548680"/>
            <a:ext cx="5579693" cy="2736304"/>
          </a:xfrm>
          <a:prstGeom prst="rect">
            <a:avLst/>
          </a:prstGeom>
          <a:noFill/>
        </p:spPr>
      </p:pic>
      <p:pic>
        <p:nvPicPr>
          <p:cNvPr id="14340" name="Picture 4" descr="C:\Users\User\Desktop\фото на презентацию\flagmap_russia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51720" y="3429000"/>
            <a:ext cx="4860032" cy="28551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33793" name="Picture 1" descr="C:\Users\User\Desktop\фото на презентацию\nats-kostyum-russki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548680"/>
            <a:ext cx="3960440" cy="56233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34818" name="Picture 2" descr="Картинки по запросу народы россии и их национальные костюмы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692696"/>
            <a:ext cx="7334250" cy="5505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32769" name="Picture 1" descr="C:\Users\User\Desktop\фото на презентацию\mosco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052736"/>
            <a:ext cx="8022833" cy="44644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28740" y="5517232"/>
            <a:ext cx="27109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Москва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31745" name="Picture 1" descr="C:\Users\User\Desktop\фото на презентацию\Gusinoozers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476672"/>
            <a:ext cx="8114607" cy="53285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83768" y="5589240"/>
            <a:ext cx="4221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Гусиноозерск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30721" name="Picture 1" descr="C:\Users\User\Desktop\фото на презентацию\75ae53709e817d8f66e9946bc82e27d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620688"/>
            <a:ext cx="8002304" cy="5329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29697" name="Picture 1" descr="C:\Users\User\Desktop\фото на презентацию\100_86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548680"/>
            <a:ext cx="7632848" cy="57250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pic>
        <p:nvPicPr>
          <p:cNvPr id="28673" name="Picture 1" descr="C:\Users\User\Desktop\фото на презентацию\74_bi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620688"/>
            <a:ext cx="7416824" cy="55626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42</Words>
  <Application>Microsoft Office PowerPoint</Application>
  <PresentationFormat>Экран (4:3)</PresentationFormat>
  <Paragraphs>13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2016-11-07T14:44:11Z</dcterms:created>
  <dcterms:modified xsi:type="dcterms:W3CDTF">2016-11-20T09:51:15Z</dcterms:modified>
</cp:coreProperties>
</file>