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85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DFD4B-6530-43EE-9049-B0EAC8D3FC78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D4084-61B4-40B1-B651-91536EE134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DFD4B-6530-43EE-9049-B0EAC8D3FC78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D4084-61B4-40B1-B651-91536EE134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DFD4B-6530-43EE-9049-B0EAC8D3FC78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D4084-61B4-40B1-B651-91536EE134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DFD4B-6530-43EE-9049-B0EAC8D3FC78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D4084-61B4-40B1-B651-91536EE134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DFD4B-6530-43EE-9049-B0EAC8D3FC78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D4084-61B4-40B1-B651-91536EE134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DFD4B-6530-43EE-9049-B0EAC8D3FC78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D4084-61B4-40B1-B651-91536EE134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DFD4B-6530-43EE-9049-B0EAC8D3FC78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D4084-61B4-40B1-B651-91536EE134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DFD4B-6530-43EE-9049-B0EAC8D3FC78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D4084-61B4-40B1-B651-91536EE134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DFD4B-6530-43EE-9049-B0EAC8D3FC78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D4084-61B4-40B1-B651-91536EE134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DFD4B-6530-43EE-9049-B0EAC8D3FC78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D4084-61B4-40B1-B651-91536EE134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DFD4B-6530-43EE-9049-B0EAC8D3FC78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D4084-61B4-40B1-B651-91536EE134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2DFD4B-6530-43EE-9049-B0EAC8D3FC78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4D4084-61B4-40B1-B651-91536EE134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Лыжный спорт.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Выполнила ученица 4 б класса</a:t>
            </a:r>
          </a:p>
          <a:p>
            <a:r>
              <a:rPr lang="ru-RU" dirty="0" err="1" smtClean="0"/>
              <a:t>Сагутдинова</a:t>
            </a:r>
            <a:r>
              <a:rPr lang="ru-RU" dirty="0" smtClean="0"/>
              <a:t> </a:t>
            </a:r>
            <a:r>
              <a:rPr lang="ru-RU" dirty="0" err="1" smtClean="0"/>
              <a:t>Диля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Низкая стойка - ноги лыжника согнуты в коленных суставах под углом 120-130°, тул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овороты в движении.Эти повороты применяются при изменении направления движения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Торможения применяются при необходимости снижения скорости или для полной остано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одняться после падения можно несколькими способами: 1) сесть, подогнуть ноги, о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doo16rzn.caduk.ru/images/530da054d1526985527a072d2af306fc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v.900igr.net:10/datas/fizkultura/Olimpiada-v-Sochi-2014/0028-028-Spasibo-za-vnimanie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://gavrilovavm.ucoz.ru/lyzhnik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4441278"/>
            <a:ext cx="3951734" cy="20901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лыжного </a:t>
            </a:r>
            <a:r>
              <a:rPr lang="ru-RU" dirty="0" smtClean="0"/>
              <a:t>спорта.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Содержимое 13"/>
          <p:cNvSpPr>
            <a:spLocks noGrp="1"/>
          </p:cNvSpPr>
          <p:nvPr>
            <p:ph sz="half" idx="2"/>
          </p:nvPr>
        </p:nvSpPr>
        <p:spPr>
          <a:xfrm>
            <a:off x="457200" y="1484784"/>
            <a:ext cx="8219256" cy="4641379"/>
          </a:xfrm>
        </p:spPr>
        <p:txBody>
          <a:bodyPr>
            <a:no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местностях, покрытых снегом, человек был вынужден создавать предметы, обеспечивающие ему возможность продвигаться по снегу, т. к, охота была для него жизненно необходимой. В соответствии с различным типом строения эти снаряды имели различное назначение: они либо препятствовали погружению в снег, либо позволяли быстрое скольжение по равнине. Скользящая лыжа была особенно пригодна при преследовании убегающей дичи. Ф. Нансен в своем произведении «В снежной обуви через Гренландию» называет горы Алтая как предполагаемую родину скользящих лыж. Оттуда лыжи распространились преимущественно через снежные районы в северном и северо-западном направлении до Скандинавии и дальше, до Средней Европы. При этом из первоначально широких и имеющих выпуклую форму лыжи превратились в длинные и узкие. 4000-5000-летней давности каменные изображения, найденные неподалеку от Онежского озера и на норвежском озере Редей, позволяют узнать формы, схожие с сегодняшними лыжами. Но и в китайских, греческих и римских летописях находятся описания лыжного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бега.Родина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современного лыжного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спорта-Норвегия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Здесь уже в 1733 году было выпущено служебное предписание для лыжных отрядов войск. В 1875 года в Южной Норвегии местность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Телемарк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стала особым местом развития лыжного спорта. Ведущими были братья М. и Т.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Хеммествайт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а также С.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Нордхайм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Наряду с бегом на равнине там занимались прыжками с холмов или с построенных снежных трамплинов. Первые прыжки выполняли с согнутыми ногами. Позже утвердилось выпрямленное положение. Длинная палка, которую первоначально использовали в прыжках, была вскоре заменена короткой палкой или веткой, и, наконец, стали прыгать без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палок.В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1910 году была создана Международная лыжная комиссия. Она учредила правила соревнований и международные соревнования. На 10-й сессии Комиссии в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Шамони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1924 году она была преобразована в Международную федерацию лыжного спорта (ФИС). В настоящее время в нее входят более 50 стран. В 1925 году состоялись первые гонки ФИС, которые стали считаться официальными первенствами мира лишь с 1937 года и теперь проводятся раз в 4 года. Лыжный спорт является олимпийским с 1924 года.</a:t>
            </a:r>
          </a:p>
          <a:p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Содержимое 1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Экиперовка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Одежда лыжника должна быть легкой, удобной, не стеснять движения защищать от холода и ветра, хорошо впитывать влагу, быть эластичной и не слишком свободной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Шапочка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, закрывающая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уши.Ветрозащитная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куртка с высоким воротом или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капюшоном.Перчатки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рукавицы.Тренировочные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брюки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ветро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- и влагонепроницаемые или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комбинезон.Носки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сначала хлопчатобумажные, затем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шерстяные.Правильно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выбранная одежда предохраняет организм от переохлаждения или перегревания.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ВЫБОР </a:t>
            </a:r>
            <a:r>
              <a:rPr lang="ru-RU" dirty="0" smtClean="0"/>
              <a:t>ЛЫЖ.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Для </a:t>
            </a:r>
            <a:r>
              <a:rPr lang="ru-RU" dirty="0"/>
              <a:t>детей </a:t>
            </a:r>
            <a:endParaRPr lang="ru-RU" dirty="0" smtClean="0"/>
          </a:p>
          <a:p>
            <a:r>
              <a:rPr lang="ru-RU" dirty="0" smtClean="0"/>
              <a:t>Рост</a:t>
            </a:r>
            <a:r>
              <a:rPr lang="ru-RU" dirty="0"/>
              <a:t>, см Длина лыж, см до 100 </a:t>
            </a:r>
            <a:r>
              <a:rPr lang="ru-RU" dirty="0" err="1"/>
              <a:t>=росту</a:t>
            </a:r>
            <a:r>
              <a:rPr lang="ru-RU" dirty="0"/>
              <a:t> 110 =рост+5 125 =рост+10 140 =рост+20 150 =</a:t>
            </a:r>
            <a:r>
              <a:rPr lang="ru-RU" dirty="0" smtClean="0"/>
              <a:t>рост+30</a:t>
            </a:r>
          </a:p>
          <a:p>
            <a:r>
              <a:rPr lang="ru-RU" dirty="0" smtClean="0"/>
              <a:t>Для взрослых</a:t>
            </a:r>
          </a:p>
          <a:p>
            <a:r>
              <a:rPr lang="ru-RU" dirty="0" smtClean="0"/>
              <a:t> </a:t>
            </a:r>
            <a:r>
              <a:rPr lang="ru-RU" dirty="0"/>
              <a:t>160 </a:t>
            </a:r>
            <a:endParaRPr lang="ru-RU" dirty="0" smtClean="0"/>
          </a:p>
          <a:p>
            <a:r>
              <a:rPr lang="ru-RU" dirty="0" smtClean="0"/>
              <a:t>190 </a:t>
            </a:r>
          </a:p>
          <a:p>
            <a:r>
              <a:rPr lang="ru-RU" dirty="0" smtClean="0"/>
              <a:t>170</a:t>
            </a:r>
          </a:p>
          <a:p>
            <a:r>
              <a:rPr lang="ru-RU" dirty="0" smtClean="0"/>
              <a:t> 200</a:t>
            </a:r>
          </a:p>
          <a:p>
            <a:r>
              <a:rPr lang="ru-RU" dirty="0" smtClean="0"/>
              <a:t> </a:t>
            </a:r>
            <a:r>
              <a:rPr lang="ru-RU" dirty="0"/>
              <a:t>180 </a:t>
            </a:r>
            <a:endParaRPr lang="ru-RU" dirty="0" smtClean="0"/>
          </a:p>
          <a:p>
            <a:r>
              <a:rPr lang="ru-RU" dirty="0" smtClean="0"/>
              <a:t>205 </a:t>
            </a:r>
            <a:r>
              <a:rPr lang="ru-RU" dirty="0"/>
              <a:t>выше 180 215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Ступающий </a:t>
            </a:r>
            <a:r>
              <a:rPr lang="ru-RU" dirty="0" smtClean="0"/>
              <a:t>шаг.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При передвижении ступающим шагом полностью отсутствует скольжение, отталкивание одной лыжной палкой заканчивается позднее, чем постановка другой, что ведет к двойной опоре на палки. После выноса вперед лыжа опускается на снег сверху, </a:t>
            </a:r>
            <a:r>
              <a:rPr lang="ru-RU" dirty="0" err="1"/>
              <a:t>прихлопыванием</a:t>
            </a:r>
            <a:r>
              <a:rPr lang="ru-RU" dirty="0"/>
              <a:t> для улучшения сцепления со снегом</a:t>
            </a:r>
            <a:r>
              <a:rPr lang="ru-RU" dirty="0" smtClean="0"/>
              <a:t>.                                                                                                                   Этот </a:t>
            </a:r>
            <a:r>
              <a:rPr lang="ru-RU" dirty="0"/>
              <a:t>способ подъема применяется на крутых склонах (13-16°), когда скольжение невозможно из-за плохого сцепление лыж со снегом.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Основой всех лыжных ходов (кроме одновременное «бесшажного») является скользящий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опеременный двухшажный ход - наиболее распространенный способ передвижения на л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3408"/>
            <a:ext cx="9144000" cy="7101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Типичные ошибки. Передвижение на прямых ногах (отталкивание слабое, шаг короткий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Двигательный цикл.Скольжение на двух лыжах после предыдущего отталкивания палкам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531</Words>
  <Application>Microsoft Office PowerPoint</Application>
  <PresentationFormat>Экран (4:3)</PresentationFormat>
  <Paragraphs>22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Лыжный спорт.</vt:lpstr>
      <vt:lpstr>История лыжного спорта.</vt:lpstr>
      <vt:lpstr>Экиперовка. </vt:lpstr>
      <vt:lpstr>ВЫБОР ЛЫЖ.</vt:lpstr>
      <vt:lpstr>Ступающий шаг.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Лыжи</dc:title>
  <dc:creator>Гульсу</dc:creator>
  <cp:lastModifiedBy>Гульсу</cp:lastModifiedBy>
  <cp:revision>5</cp:revision>
  <dcterms:created xsi:type="dcterms:W3CDTF">2015-12-24T12:30:04Z</dcterms:created>
  <dcterms:modified xsi:type="dcterms:W3CDTF">2015-12-24T18:03:16Z</dcterms:modified>
</cp:coreProperties>
</file>