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6" r:id="rId4"/>
    <p:sldId id="276" r:id="rId5"/>
    <p:sldId id="275" r:id="rId6"/>
    <p:sldId id="261" r:id="rId7"/>
    <p:sldId id="268" r:id="rId8"/>
    <p:sldId id="263" r:id="rId9"/>
    <p:sldId id="264" r:id="rId10"/>
    <p:sldId id="287" r:id="rId11"/>
    <p:sldId id="286" r:id="rId12"/>
    <p:sldId id="285" r:id="rId13"/>
    <p:sldId id="274" r:id="rId14"/>
    <p:sldId id="271" r:id="rId15"/>
    <p:sldId id="282" r:id="rId16"/>
    <p:sldId id="265" r:id="rId17"/>
    <p:sldId id="283" r:id="rId18"/>
    <p:sldId id="281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8000"/>
    <a:srgbClr val="5EAC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7B6B9-7CF6-4937-AB55-8F3EB88ED24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B42A3-CD9A-441E-B341-34FD99D4D6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460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41ACD-4407-4E15-86AB-9663936B9831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376BB-1F7C-4C21-B5A0-12EC7303F9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28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867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26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61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37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46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956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1955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949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496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421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260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87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8858312" cy="1428736"/>
          </a:xfr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ПРОФЕССИЙ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d11129.edu35.ru/images/vospitatelnica.jpg"/>
          <p:cNvPicPr>
            <a:picLocks noChangeAspect="1" noChangeArrowheads="1"/>
          </p:cNvPicPr>
          <p:nvPr/>
        </p:nvPicPr>
        <p:blipFill>
          <a:blip r:embed="rId2"/>
          <a:srcRect l="5190" t="2384" r="3114" b="11764"/>
          <a:stretch>
            <a:fillRect/>
          </a:stretch>
        </p:blipFill>
        <p:spPr bwMode="auto">
          <a:xfrm>
            <a:off x="4214810" y="1428736"/>
            <a:ext cx="4732768" cy="321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http://dnz2.rosvita.rv.ua/images/teacher.pn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3071802" y="1357298"/>
            <a:ext cx="2000264" cy="3440456"/>
          </a:xfrm>
          <a:prstGeom prst="rect">
            <a:avLst/>
          </a:prstGeom>
          <a:noFill/>
        </p:spPr>
      </p:pic>
      <p:pic>
        <p:nvPicPr>
          <p:cNvPr id="17410" name="Picture 2" descr="https://ds02.infourok.ru/uploads/ex/012e/00024b1d-12061e90/hello_html_4a05d085.jpg"/>
          <p:cNvPicPr>
            <a:picLocks noChangeAspect="1" noChangeArrowheads="1"/>
          </p:cNvPicPr>
          <p:nvPr/>
        </p:nvPicPr>
        <p:blipFill>
          <a:blip r:embed="rId4"/>
          <a:srcRect l="1684" t="2682" r="2336" b="2115"/>
          <a:stretch>
            <a:fillRect/>
          </a:stretch>
        </p:blipFill>
        <p:spPr bwMode="auto">
          <a:xfrm>
            <a:off x="357158" y="1571612"/>
            <a:ext cx="2571768" cy="32034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http://monparis-66.ru/wp-content/uploads/2012/09/%D0%B2%D0%B0%D0%BA%D0%B0%D0%BD%D1%81%D0%B8%D1%8F-%D0%BF%D0%B0%D1%80%D0%B8%D0%BA%D0%BC%D0%B0%D1%85%D0%B5%D1%80.jpg"/>
          <p:cNvPicPr>
            <a:picLocks noChangeAspect="1" noChangeArrowheads="1"/>
          </p:cNvPicPr>
          <p:nvPr/>
        </p:nvPicPr>
        <p:blipFill>
          <a:blip r:embed="rId5"/>
          <a:srcRect l="13125" r="13749"/>
          <a:stretch>
            <a:fillRect/>
          </a:stretch>
        </p:blipFill>
        <p:spPr bwMode="auto">
          <a:xfrm>
            <a:off x="214282" y="5000636"/>
            <a:ext cx="1218900" cy="1666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https://yt3.ggpht.com/-ILKfsFgtb3M/AAAAAAAAAAI/AAAAAAAAAAA/hEG1IzP8eWk/s900-c-k-no-mo-rj-c0xffffff/photo.jpg"/>
          <p:cNvPicPr>
            <a:picLocks noChangeAspect="1" noChangeArrowheads="1"/>
          </p:cNvPicPr>
          <p:nvPr/>
        </p:nvPicPr>
        <p:blipFill>
          <a:blip r:embed="rId6" cstate="screen"/>
          <a:srcRect l="13889" r="5556"/>
          <a:stretch>
            <a:fillRect/>
          </a:stretch>
        </p:blipFill>
        <p:spPr bwMode="auto">
          <a:xfrm>
            <a:off x="1714480" y="5000636"/>
            <a:ext cx="1381135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http://www.clipartfinders.com/clipart/299/female-teacher-stock-illustrations-gograph-29978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5000636"/>
            <a:ext cx="1571636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900igr.net/datai/matematika/Proekty-po-matematike/0048-046-SHVEJA-i-zh.-Rabotnitsa-zanimajuschajasja-shitem-a-takzhe-ustar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4857760"/>
            <a:ext cx="2032355" cy="1825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 descr="http://nifiga-sebe.ru/uploads/posts/2009-08/1251695717_c21-1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4929198"/>
            <a:ext cx="1464479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00332" y="1571612"/>
            <a:ext cx="6143668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не сердятся родители,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измажутся строители,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Потому что тот, кто строит,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 чего-нибудь да стоит!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не важно, что пока,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домик из песка!</a:t>
            </a:r>
          </a:p>
          <a:p>
            <a:endParaRPr lang="ru-RU" dirty="0"/>
          </a:p>
        </p:txBody>
      </p:sp>
      <p:pic>
        <p:nvPicPr>
          <p:cNvPr id="33794" name="Picture 2" descr="http://us.123rf.com/450wm/sababa66/sababa661402/sababa66140200026/26056744-%D0%A1%D1%82%D1%80%D0%BE%D0%B8%D1%82%D0%B5%D0%BB%D1%8C-%D0%B2-%D1%81%D0%B8%D0%BD%D0%B8%D0%B9-%D0%BA%D0%BE%D0%BC%D0%B1%D0%B8%D0%BD%D0%B5%D0%B7%D0%BE%D0%BD-%D0%B8-%D0%B6%D0%B5%D0%BB%D1%82%D1%8B%D0%B9-%D1%88%D0%BB%D0%B5%D0%BC,-%D0%B2%D0%B5%D0%BA%D1%82%D0%BE%D1%80%D0%B0-%D0%B8-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2702579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500694" y="1571612"/>
            <a:ext cx="3500462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Качу, лечу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весь опор.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 –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шофёр,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сам – мотор.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Нажимаю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педаль –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машина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Мчится в даль!</a:t>
            </a:r>
          </a:p>
          <a:p>
            <a:pPr>
              <a:buNone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2770" name="Picture 2" descr="http://consultgeo.ru/images/Uridiceskie_uslugi/rabota-voditel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00174"/>
            <a:ext cx="5214942" cy="4546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 descr="http://img.taopic.com/uploads/allimg/120717/201750-120GGI142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06036"/>
            <a:ext cx="4536034" cy="5309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4"/>
          <p:cNvSpPr>
            <a:spLocks noGrp="1"/>
          </p:cNvSpPr>
          <p:nvPr>
            <p:ph idx="1"/>
          </p:nvPr>
        </p:nvSpPr>
        <p:spPr>
          <a:xfrm>
            <a:off x="5072066" y="1571612"/>
            <a:ext cx="3786214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акое гордое призванье –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Давать другим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Частицу сердца отдавать,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Пустые ссоры забывать.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857364"/>
            <a:ext cx="4071934" cy="5143512"/>
          </a:xfrm>
        </p:spPr>
        <p:txBody>
          <a:bodyPr>
            <a:scene3d>
              <a:camera prst="perspectiveRight"/>
              <a:lightRig rig="threePt" dir="t"/>
            </a:scene3d>
          </a:bodyPr>
          <a:lstStyle/>
          <a:p>
            <a:pPr marL="109728" indent="0">
              <a:buNone/>
            </a:pPr>
            <a:r>
              <a:rPr lang="ru-RU" sz="3200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 улыбкой нас встречает,</a:t>
            </a:r>
          </a:p>
          <a:p>
            <a:pPr marL="109728" indent="0">
              <a:buNone/>
            </a:pPr>
            <a:r>
              <a:rPr lang="ru-RU" sz="3200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вопросы отвечает,</a:t>
            </a:r>
          </a:p>
          <a:p>
            <a:pPr marL="109728" indent="0">
              <a:buNone/>
            </a:pPr>
            <a:r>
              <a:rPr lang="ru-RU" sz="3200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 нас считать, лепить,</a:t>
            </a:r>
          </a:p>
          <a:p>
            <a:pPr marL="109728" indent="0">
              <a:buNone/>
            </a:pPr>
            <a:r>
              <a:rPr lang="ru-RU" sz="3200" b="1" dirty="0" smtClean="0">
                <a:ln>
                  <a:solidFill>
                    <a:schemeClr val="accent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подделки мастерить?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220" name="Picture 4" descr="http://www.lipetsk.ru/upload/iblock/278/2782105b5b5acb6c3af14557ee54b3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857364"/>
            <a:ext cx="5143536" cy="3748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74" y="3857628"/>
            <a:ext cx="2103399" cy="2004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035" r="19090"/>
          <a:stretch>
            <a:fillRect/>
          </a:stretch>
        </p:blipFill>
        <p:spPr bwMode="auto">
          <a:xfrm>
            <a:off x="3286116" y="2571744"/>
            <a:ext cx="2515951" cy="4089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Гость\Desktop\катя презентация\imgr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990600"/>
            <a:ext cx="1990725" cy="2295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28" name="AutoShape 4" descr="data:image/jpeg;base64,/9j/4AAQSkZJRgABAQAAAQABAAD/2wCEAAkGBhQPEA4NEA4QEQ8PDhARDxAREBAQFA8QFhIVFxYREhQXHSYeFxkkGxgTHzsgIycpOCwsFyExNzAqNSguLCkBCQoKDgwOGg8PGiofHh4qKTU1Kik1LSwsMDIpLCwsLDEsNSw2LCwsLywsLCwtLCwpLCwsLDUwKSotLCksLSwsKf/AABEIAQMAwgMBIgACEQEDEQH/xAAcAAEAAQUBAQAAAAAAAAAAAAAABwEEBQYIAgP/xABDEAABAwICBgYHBQYFBQAAAAABAAIDBBEFIQYHEjFBURMUImFxgRYjMkJUkdEXUmKCoggVkpOh0jNDY5SyJHKxwdP/xAAbAQEAAQUBAAAAAAAAAAAAAAAABAEDBQYHAv/EADIRAAIBAgIFCwQDAQAAAAAAAAABAgMEETEFEkFRkQYTFCEiU3GBodHhFWHB8EKx8TL/2gAMAwEAAhEDEQA/AJxREQBERAEREAREQBERAEREAREQBERAEREAREQBERAEREAREQBERAEREAREQBERAEREAREQBERAEREAREQBERAEREAREQBERAEREAREQBERAEREAREQBWeI4vDTAOnmjiBNml7g3aPIA7/JXE87Y2uke4NYxpc5x3NaBck+S570q0gdXVUtQbhpOzE0+5EPZHjxPeSrVWpqIzGidGO/qNN4Rjm/wdAUOIRzt6SGVkrL22mODhflccVcKBNA9KDQVTXOJ6CWzJxwAvlJbm05+BI4qemuuAQbg7iEp1NdHjSmjZWNXVxxi8n+7iqIiumKCIiAIiIAiIgCIiAIiIAiIgCIiAIiIAiIgCIrbEsQZTwy1EhtHEwuce4cB3nd4lCsYuTSWbNE1t6S9FE3D43duYbc1uEQOTfzEfJveokV7jWKvq55amT2pXk24NG5rB3AWHkrJY2pPWlidV0bZKzt409ub8X+4BTFqq0p6xB1KR3rqdo6O+98G4fw5DwLVDqvcFxZ9JPFUxntRuvbg5u5zD3EXHmlOepLEppOxV7buntXWvH5yOkkVphWJMqYYqmI3ZKwObzHNp7wbjxCu1kjlkouLcZdTQREQ8hERAEREAREQBERAEREAREQBERAEREAUWa3tJblmHRuybaSot97eyM+Xa828lIWkGMtoqaaqfujb2W/fecmsHibLnetq3TSSTSO2nyPc955uJuVGrzwWqtptPJyx52q7ia6oZePx7HxREUM34IiICQ9U+lPRSnD5XermO1CT7sts2eDgPmO9S4uYo5C1wc0kOaQWkGxBBuCDzU/6F6SCvpWTEjpW9ido4SAbwORFj524KXQnj2WaLyj0fqT6TBdUs/Hf5/34meREUo1IIiIAiIgCIiAIiIAiIgCIiAIiIAiLCaY6QigpJZ8ukPYhB4yuBtlyGbvBqo3gsWXKVKVWapwWLbwI41saS9POKKN3qqY3ktudORn/CMvEuWhL1JIXEucSXOJLicySTcknmvKxspazxOs2dtG1oxpR2er2sKS9W2gUc8XXauPba9xEEbiQ0tGRkcBvubgA8r53C0nRjAnV1VFTNuA43kcPciHtO+WQ7yF0NTU7Y2MiY0NYxrWsaNzWgWAHkr1CnrPFmA5Q6RlQgqFJ4Slm1sXyRvrD1exMgdWUcQjdFnNEy+y6Pi9o4Fu/LhfkosXTzmggggEEWIOYI5FQHp1oyaCqcxoPQS3kgP4Sc2X5tOXhY8VWvTw7SLfJ7SUqqdvVeLXWm9q2ry/cjXFs2gOk/UKppcf+nmtHPyaL9mT8pPyJWtIo6bTxRs9ehCvTlSnlJHTwN81VaNqs0o6zT9Tkd66maA2+98O5p/Lk3w2ea3lZKMlJYo5Pd207WtKlPNfqfmERF6IwREQBERAEREAREQBERAEREAUH6zNJOt1ZiYbw0u1Gy250l+2/wCYA8G34qSdYOkvUaRxY608944ebSR2pPyj+pCgdRLif8UblyascW7qa+y/L/HEIi2HQXRvr9WyNw9TH6yc/gByZ+Y2Hhc8FGSxeCNwr1o0acqk8ookfVZoz1am61I311UA4X3sh9weftebeS3dUAtkNwVVkox1Vgjk11cyua0qs82/8XkFr2m+jIxClfGAOmj7cDvxgezfk4ZfI8FlcVxiGkjM9TPHDEMi+RwaL8AL7z3BWWj2mNJiO31OqjmMfttbtNc0cCWOAdbvsqtJrBlujWnRqKpB4NM56ewtJaQQQSCCLEEbwRzVFIGtjRfoZhXxt9XO60wA9ma3teDh/UHmo/WNlHVeDOr2d1G6oxqw2+j2ov8AAcZfR1EVVHvjdm3cHsOTmHxF/wDyuh8OxBlRFHURO2o5WBzT3HgeRG63MLmlSPqk0o2HnDpHdiQl9OSfZk3uj8xn4g81doTweD2mE5Q6P5+lz8F2oZ/dfGfElhERTjnwREQBERAEREAREQBERAFQm2aqtJ1paS9WperMdaaqBblvZD77vP2fM8l5lLVWLJNrbyua0aUM2/8AX5Ec6eaS9fq3vafUxXjgHAtBzf8AmOfhbktcRFjW8XizrNCjGhTjThlFBTxq+0a6jSND22nntJNzabdmP8o/qSo31ZaNdbqhM9t4KUte6+58nuM+Y2vy24r6abftAOgqH0+HQwyMicWvqJtt7ZHA2Iia1zezf3ic+AtYmVbw/kafylv8WrWD+7/C/PAmteTIAQ0kXN7C+ZtvsOK0vRjWbHU4Q/GKlghEG2ydrTcGRtrCK+/a2mWB4utfioPwx1XpHjTJQ97HmUSbbSbUVNG4EbB4bOQG67nd5Uo00+uunGpp8WqYJS4R0pbHBH7rGFjXbYHN1735WG4BX2oSgkkxYTMuIoKeUzuzsQ9uyxh7y6zrfgPJSzp/qmp8XeyoMj6eoaAx0jGteJYxua9ptcjOzr8c75WhrTDSU4dI/BsKdPSwUkzmzzNe6OesqW9l0kj2WOwMwGjLjyt62FDpPFsMZVQS00ouyVhaeYPBw7wbHyXPGMYU+lnlppBZ8Ti08nDeHDuIsfNYDCccxerLm0tXis5YAXiGeqkLQb2JDXG24qT8aoZ8RwyHEqikmgr6RvRVjJInxGaMf57AQLjPay3XeOAUavTxWO42Tk/pDmK3MzfZn6PZxy4Ghr3BMWOa9ji17HBzXDItcDcEd914RQTojWPUdC6IaRNr6WOcWEg7EzR7soGfkciO4rNKCdXelHUaoB7rU89mS33NN+zJ5EnyJU7LIUp60Tl+l7Dodw0v+Zda9vL2CIiumICIiAIiIAiIgCIiA+c87Y2uke4NYxpc5x3NaBck+S560px51dVS1JuGk7MTT7kQ9kePE95KkXW3pN0cTcPjd25rOmt7sQOTfzEfJveokUKvPF6qN85N2HN03czXXLLw+f3ML1FEXuaxoLnOcGtaMy5xNgB33Xi6kHVNo100zq6Rvq6c7MV/emI3/lB+bhyVmMdZ4GwXt1G1oyqy2er2I3/RzRgUtB1IOs98b+mkbvMr22c4eGQHc0Ll7ENBayCs/dzqWV1QX7EYaxxbML2D2O3FnG/DjaxW94rrGxLC8an63LI+FlQ4OprgRPpXHsGFu4HYsQ7fcWPFb5j+tijqmnDKOqf1iuhfDFUNa5kcE0kZEYe82IJcWt7IOyTmRZZNLBYI5PVqyqzc5vFt4kOaYYtsxUuAUjukho3Hpnx3cKuveT0j229prSSxvPfncLcNA9OKHR4yUE8M7qp0mzXVLGsc2OVpt0DRe7mRnaBI3u2iARZRI6N8MhBDo5Yn2O9ro5Gnd3EEfMKXKHV1BpJSfvWmn6tiDnOFbG4bUL6oZufYdqPbuH5XHatbIqpaJB0v1rUtPhr66kqYp5JfVUzWuBImIveRh7TQ0dohwHAcQoIxiGTEaEYuWvdNSvjpa+UgkTAj1FQXWzfa0bvCM+8V4xPVbiVNOymdQyPMjwyOSIGWJ5JsD0jcmjj2rWGalnFNI8NwDDP3I7ZrJzE5lTBEQOklePWOmk/y89wzcAG5ZXQEN6E6WPwuthrGXLWnYmjB/wAWF1ttnjkCO9oXW1DWR1UMc0bmyQzxh7Da4exw4g93Ari6CndK9scbHPe92yxjAXuc47mgAXJ8F0xqRwyelw+SnqZGF0dS/ZgEjZH0oLWuMUuyTsOJJdsbxtZ5mwMI0PTjRk0FU+MA9DJd8B/AT7F+bTl8jxWvqfNOtGRX0rmNA6eK8kB/EBmy/Jwy8bHgoEc0gkEEEGxByIPIrHVYakjp2hr/AKZb9p9qPU/w/P8AvEopq1YaU9ap+rSO9fTNDcznJDua7vI9k+R4qFVkdHsbdRVMVUzex3abe22w5OYfEf1seCpTnqSxL2lbFXtu4fyXWvH5OjkVvQVzJ4o543bUcjA5h5gjjyPcrhZE5a04vB5oIiIUCIiAIiIArbEa9lPFJUSG0cTC9x7hwHMnd4lXKi7W9pLcsw2N27ZkqLc97Iz/AMv4V4nLVjiT9H2bvLiNJZbfstpH2NYq+rqJqqT2pXk2+63c1o7gAB5KyRFjczq0IqEVGPUkffD6B9RLHBGLySvDGjvJ3nkBv8AuicDwhlHTxUsfsxtAvxe7e557ybnzUf6odGsn4lI3feOnvy3PkH/H+JSeptCGC1t5oPKK+56tzEX2YZ+PxlxNA1tauv3tTtlga0V1P/hEkNEsZPahc47vvAncb7torSYdWdDgdOMQxqXrMm0BFSRX6N0lrhgBsZTle52WjiCpvq6pkMck0jgyONjnyPcbBrGi5cTyAuuWNP8ATCTG68Oja8xB/Q0UAF3bJcADsj/MebH5DgpJq5idLscbiFbUVrKcQCd+10TXF/asAXE2F3OOZsN5KlbUPgVTSVVR00jIWy0oe6ie8dYdZ42J3Q+1G0bThd1idsZWzWzaFan4aKkPSXGJSwuDqppu6ke9pA6twaW39oZkg52NlB9HiNTgmKmV9+sUtQ5s7ST69pPbBccyHtNwTzBT7Am7Xxj89Jh0Qp5XROqKoRSPYdl3R9HI4ta4ZtuQMxwy4qGdXmrabGpJCyVkUELmiaV3acC65DWMHtHI7yB38FuGtfT+nxjDYnUzJ2inr4g/pmMZcvgnI2dlzr+yVl/2bD6rEx/q0/8Awk+iA2Ks1SR0uHVFPhbnw1zmX60XDpp7b4XSW9WxwyszZ4XuL3hvVxprJgtcela8QPd0VbCQQ5uySNvZ++w3y5bQ45dVKJNampx9fUNrqDomyyWbUxvcWNeRkJgQDnbIjjYHfe4Gpaca+Kiq2oMPDqWDMGYkdPIOYIyiHhc943KuJQS1FLTYvLTvhdU3ZUbTNhr5wL9OwfckHa/7g/ha+/aC6k6ag2J6rZq6sWILm+pid/psPtEfed5Bq3vGsJZVwS00g7MjbX4tdva8d4Nj5K1UhrxwMnoy9dncKpsya+3xmc3IrrFMNfTTS08otJE8tdyPJw7iLEdxVqscdUjJSSlHrTJK1SaU7Ljhsruy8l9OTwfvdH5+0O8HmpVXMcE7o3skY4texwcxw3tcDcEea6D0S0hbX0sdQLB/sTNHuSj2h4HIjuIUyhPFarNE5RaP5up0mC6pZ+Pz/fiZlERSTVAiIgCIiAsMdxhtHTzVUm6NtwPvuOTWDxNgudq+tdPLJPIdqSR7nvPeTfLuW862dJummbQxu9XTnalt70xG78oNvFx5KP1Brz1pYbjovJ+x6PQ52S7U/wCtnHPgFd4Rh5qaiCmB2TNKxm193aNifLerRfWkq3QyRzRmz43tew8nNNwVYRsE1Jxernh1HSVDRMgijgjbsxxsaxg5AC2ferhRpTa6GbLeko37du1sSN2SeYuLjwX0+2iL4Sb+NiyHPQ3nM5aFv3Jt0234r3ML+0Rjc8UFLRsDm09QXunk4SOYWlkJPLPatxsORVtqK1d7IGM1UdnEEUTHC1mnI1BHfub3XPEFbDJrjgcLOopHDkXxkfIhevtoi+Dl/mM+ic9Deefol93b4r3JGWmaX6pqPFZxVzmeOXo2scYXxsDw0nZLw5jrkXtfkByWLOuiL4OX+Yz6Kn20x/BSfzWfROehvH0S+7v1XuabrT1bw4ThgNIah7JK+F05lcx/RhsM7WnssbYXfbPiQst+zdTOEGIylpEb5oGsdbJzmtftAHjbab81mpNc0TgWmheQRYgysII5EbK8x65I2ANbQOa0CwaJWAAdwDU56G8r9Dvu79V7kmKqjP7am/Av/nt/sVPtqb8C7+eP7E56G8r9Dv8Au/WPuSaijL7ax8A7/cD+xU+2sfAH/cD/AOac9DePoV/3frH3PeuLA27ENe3KQPEMn42kOc0+IsR4HuUVrZdL9OZcS2GuY2KGM7TY2uLrutbac42ubXG4bytaUOpJSlije9E29a3tY062ax8luC2vVzpR1GqDHutT1FmS33Md7knkTY9xPJaoi8Rbi8UTLihC4pSpTykv3gdPotM1Y6UdbpuryOvPTANN974tzH95HsnwB4rc1koyUlijk91bztqsqU81+4+YREXojhYXS/SEUFJJPl0h7ELT70rt3kM3HuCzSi/XRBJ/0cliYQJG5bmyEtOfeQMvAq3Uk4xbRkdF28Lm6hTnk3xw68PMjKWQuc57iS5xLnE5kkm5J715RFjjqwREQFEVUQFEVUQFEVUQFEVUQFEsqogKWSyqiApZVREAREQGT0bx11DUxVLLnZNnt+/GfaZ8v6gFdDUdY2aOOaNwdHIwPY4cWkXC5mU46rqaSPDoulBAdJI+IG9xE4i2XInad4OUm3k8cDUeU1tB0418pJ4eK+DbkRFMNGC+VVSslY6ORjXscLOY9oc0+IK+qIVTaeKMAdAqH4KL9Q/9qnoDQ/BRfq+q2BF51I7iT0247yXFmA9AqH4KL9X1T0Dofgovk76rPompHcOm3HeS4swHoFQ/BRfq+qegdD8FD8nfVZ9E1I7h0y47yXFmA9AqH4KL9X1T0Cofgov1fVZ9E1I7h0247yXFmv8AoDQ/BRfq+qegND8FF+r6rYETUjuHTbnvJcWa/wCgND8FF+r6p6A0PwUX6vqtgRNSO4dNue8lxZgPQKh+Ci+TvqnoHQ/BQ/I/VZ9E1I7h0y47yXFmB9A6H4KH5H6p6CUPwUPyP1WeRNSO4dMuO8lxZgfQOh+Ch+R+qp6B0PwUXyd9Vn0TUjuHTLjvJcWYD0Cofgovk76p6B0PwUPyP1WfRNSO4dMuO8lxZhIdCqJhDm0UFwbi7A6x8DdZtEVUksizUq1KnXOTfi8QiIqlsIiIAiIgCIiAIiIAiIgCIiAIiIAiIgCIiAIiIAiIgCIiAIiIAiIgCIiAIiIAiIgCIiAIiIAiIgCIiAIiIAiIgCIiAIiIAiIgCIiAIiIAiIgCIiAIiIAiIgCIiA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QPEA4NEA4QEQ8PDhARDxAREBAQFA8QFhIVFxYREhQXHSYeFxkkGxgTHzsgIycpOCwsFyExNzAqNSguLCkBCQoKDgwOGg8PGiofHh4qKTU1Kik1LSwsMDIpLCwsLDEsNSw2LCwsLywsLCwtLCwpLCwsLDUwKSotLCksLSwsKf/AABEIAQMAwgMBIgACEQEDEQH/xAAcAAEAAQUBAQAAAAAAAAAAAAAABwEEBQYIAgP/xABDEAABAwICBgYHBQYFBQAAAAABAAIDBBEFIQYHEjFBURMUImFxgRYjMkJUkdEXUmKCoggVkpOh0jNDY5SyJHKxwdP/xAAbAQEAAQUBAAAAAAAAAAAAAAAABAEDBQYHAv/EADIRAAIBAgIFCwQDAQAAAAAAAAABAgMEETEFEkFRkQYTFCEiU3GBodHhFWHB8EKx8TL/2gAMAwEAAhEDEQA/AJxREQBERAEREAREQBERAEREAREQBERAEREAREQBERAEREAREQBERAEREAREQBERAEREAREQBERAEREAREQBERAEREAREQBERAEREAREQBERAEREAREQBWeI4vDTAOnmjiBNml7g3aPIA7/JXE87Y2uke4NYxpc5x3NaBck+S570q0gdXVUtQbhpOzE0+5EPZHjxPeSrVWpqIzGidGO/qNN4Rjm/wdAUOIRzt6SGVkrL22mODhflccVcKBNA9KDQVTXOJ6CWzJxwAvlJbm05+BI4qemuuAQbg7iEp1NdHjSmjZWNXVxxi8n+7iqIiumKCIiAIiIAiIgCIiAIiIAiIgCIiAIiIAiIgCIrbEsQZTwy1EhtHEwuce4cB3nd4lCsYuTSWbNE1t6S9FE3D43duYbc1uEQOTfzEfJveokV7jWKvq55amT2pXk24NG5rB3AWHkrJY2pPWlidV0bZKzt409ub8X+4BTFqq0p6xB1KR3rqdo6O+98G4fw5DwLVDqvcFxZ9JPFUxntRuvbg5u5zD3EXHmlOepLEppOxV7buntXWvH5yOkkVphWJMqYYqmI3ZKwObzHNp7wbjxCu1kjlkouLcZdTQREQ8hERAEREAREQBERAEREAREQBERAEREAUWa3tJblmHRuybaSot97eyM+Xa828lIWkGMtoqaaqfujb2W/fecmsHibLnetq3TSSTSO2nyPc955uJuVGrzwWqtptPJyx52q7ia6oZePx7HxREUM34IiICQ9U+lPRSnD5XermO1CT7sts2eDgPmO9S4uYo5C1wc0kOaQWkGxBBuCDzU/6F6SCvpWTEjpW9ido4SAbwORFj524KXQnj2WaLyj0fqT6TBdUs/Hf5/34meREUo1IIiIAiIgCIiAIiIAiIgCIiAIiIAiLCaY6QigpJZ8ukPYhB4yuBtlyGbvBqo3gsWXKVKVWapwWLbwI41saS9POKKN3qqY3ktudORn/CMvEuWhL1JIXEucSXOJLicySTcknmvKxspazxOs2dtG1oxpR2er2sKS9W2gUc8XXauPba9xEEbiQ0tGRkcBvubgA8r53C0nRjAnV1VFTNuA43kcPciHtO+WQ7yF0NTU7Y2MiY0NYxrWsaNzWgWAHkr1CnrPFmA5Q6RlQgqFJ4Slm1sXyRvrD1exMgdWUcQjdFnNEy+y6Pi9o4Fu/LhfkosXTzmggggEEWIOYI5FQHp1oyaCqcxoPQS3kgP4Sc2X5tOXhY8VWvTw7SLfJ7SUqqdvVeLXWm9q2ry/cjXFs2gOk/UKppcf+nmtHPyaL9mT8pPyJWtIo6bTxRs9ehCvTlSnlJHTwN81VaNqs0o6zT9Tkd66maA2+98O5p/Lk3w2ea3lZKMlJYo5Pd207WtKlPNfqfmERF6IwREQBERAEREAREQBERAEREAUH6zNJOt1ZiYbw0u1Gy250l+2/wCYA8G34qSdYOkvUaRxY608944ebSR2pPyj+pCgdRLif8UblyascW7qa+y/L/HEIi2HQXRvr9WyNw9TH6yc/gByZ+Y2Hhc8FGSxeCNwr1o0acqk8ookfVZoz1am61I311UA4X3sh9weftebeS3dUAtkNwVVkox1Vgjk11cyua0qs82/8XkFr2m+jIxClfGAOmj7cDvxgezfk4ZfI8FlcVxiGkjM9TPHDEMi+RwaL8AL7z3BWWj2mNJiO31OqjmMfttbtNc0cCWOAdbvsqtJrBlujWnRqKpB4NM56ewtJaQQQSCCLEEbwRzVFIGtjRfoZhXxt9XO60wA9ma3teDh/UHmo/WNlHVeDOr2d1G6oxqw2+j2ov8AAcZfR1EVVHvjdm3cHsOTmHxF/wDyuh8OxBlRFHURO2o5WBzT3HgeRG63MLmlSPqk0o2HnDpHdiQl9OSfZk3uj8xn4g81doTweD2mE5Q6P5+lz8F2oZ/dfGfElhERTjnwREQBERAEREAREQBERAFQm2aqtJ1paS9WperMdaaqBblvZD77vP2fM8l5lLVWLJNrbyua0aUM2/8AX5Ec6eaS9fq3vafUxXjgHAtBzf8AmOfhbktcRFjW8XizrNCjGhTjThlFBTxq+0a6jSND22nntJNzabdmP8o/qSo31ZaNdbqhM9t4KUte6+58nuM+Y2vy24r6abftAOgqH0+HQwyMicWvqJtt7ZHA2Iia1zezf3ic+AtYmVbw/kafylv8WrWD+7/C/PAmteTIAQ0kXN7C+ZtvsOK0vRjWbHU4Q/GKlghEG2ydrTcGRtrCK+/a2mWB4utfioPwx1XpHjTJQ97HmUSbbSbUVNG4EbB4bOQG67nd5Uo00+uunGpp8WqYJS4R0pbHBH7rGFjXbYHN1735WG4BX2oSgkkxYTMuIoKeUzuzsQ9uyxh7y6zrfgPJSzp/qmp8XeyoMj6eoaAx0jGteJYxua9ptcjOzr8c75WhrTDSU4dI/BsKdPSwUkzmzzNe6OesqW9l0kj2WOwMwGjLjyt62FDpPFsMZVQS00ouyVhaeYPBw7wbHyXPGMYU+lnlppBZ8Ti08nDeHDuIsfNYDCccxerLm0tXis5YAXiGeqkLQb2JDXG24qT8aoZ8RwyHEqikmgr6RvRVjJInxGaMf57AQLjPay3XeOAUavTxWO42Tk/pDmK3MzfZn6PZxy4Ghr3BMWOa9ji17HBzXDItcDcEd914RQTojWPUdC6IaRNr6WOcWEg7EzR7soGfkciO4rNKCdXelHUaoB7rU89mS33NN+zJ5EnyJU7LIUp60Tl+l7Dodw0v+Zda9vL2CIiumICIiAIiIAiIgCIiA+c87Y2uke4NYxpc5x3NaBck+S560px51dVS1JuGk7MTT7kQ9kePE95KkXW3pN0cTcPjd25rOmt7sQOTfzEfJveokUKvPF6qN85N2HN03czXXLLw+f3ML1FEXuaxoLnOcGtaMy5xNgB33Xi6kHVNo100zq6Rvq6c7MV/emI3/lB+bhyVmMdZ4GwXt1G1oyqy2er2I3/RzRgUtB1IOs98b+mkbvMr22c4eGQHc0Ll7ENBayCs/dzqWV1QX7EYaxxbML2D2O3FnG/DjaxW94rrGxLC8an63LI+FlQ4OprgRPpXHsGFu4HYsQ7fcWPFb5j+tijqmnDKOqf1iuhfDFUNa5kcE0kZEYe82IJcWt7IOyTmRZZNLBYI5PVqyqzc5vFt4kOaYYtsxUuAUjukho3Hpnx3cKuveT0j229prSSxvPfncLcNA9OKHR4yUE8M7qp0mzXVLGsc2OVpt0DRe7mRnaBI3u2iARZRI6N8MhBDo5Yn2O9ro5Gnd3EEfMKXKHV1BpJSfvWmn6tiDnOFbG4bUL6oZufYdqPbuH5XHatbIqpaJB0v1rUtPhr66kqYp5JfVUzWuBImIveRh7TQ0dohwHAcQoIxiGTEaEYuWvdNSvjpa+UgkTAj1FQXWzfa0bvCM+8V4xPVbiVNOymdQyPMjwyOSIGWJ5JsD0jcmjj2rWGalnFNI8NwDDP3I7ZrJzE5lTBEQOklePWOmk/y89wzcAG5ZXQEN6E6WPwuthrGXLWnYmjB/wAWF1ttnjkCO9oXW1DWR1UMc0bmyQzxh7Da4exw4g93Ari6CndK9scbHPe92yxjAXuc47mgAXJ8F0xqRwyelw+SnqZGF0dS/ZgEjZH0oLWuMUuyTsOJJdsbxtZ5mwMI0PTjRk0FU+MA9DJd8B/AT7F+bTl8jxWvqfNOtGRX0rmNA6eK8kB/EBmy/Jwy8bHgoEc0gkEEEGxByIPIrHVYakjp2hr/AKZb9p9qPU/w/P8AvEopq1YaU9ap+rSO9fTNDcznJDua7vI9k+R4qFVkdHsbdRVMVUzex3abe22w5OYfEf1seCpTnqSxL2lbFXtu4fyXWvH5OjkVvQVzJ4o543bUcjA5h5gjjyPcrhZE5a04vB5oIiIUCIiAIiIArbEa9lPFJUSG0cTC9x7hwHMnd4lXKi7W9pLcsw2N27ZkqLc97Iz/AMv4V4nLVjiT9H2bvLiNJZbfstpH2NYq+rqJqqT2pXk2+63c1o7gAB5KyRFjczq0IqEVGPUkffD6B9RLHBGLySvDGjvJ3nkBv8AuicDwhlHTxUsfsxtAvxe7e557ybnzUf6odGsn4lI3feOnvy3PkH/H+JSeptCGC1t5oPKK+56tzEX2YZ+PxlxNA1tauv3tTtlga0V1P/hEkNEsZPahc47vvAncb7torSYdWdDgdOMQxqXrMm0BFSRX6N0lrhgBsZTle52WjiCpvq6pkMck0jgyONjnyPcbBrGi5cTyAuuWNP8ATCTG68Oja8xB/Q0UAF3bJcADsj/MebH5DgpJq5idLscbiFbUVrKcQCd+10TXF/asAXE2F3OOZsN5KlbUPgVTSVVR00jIWy0oe6ie8dYdZ42J3Q+1G0bThd1idsZWzWzaFan4aKkPSXGJSwuDqppu6ke9pA6twaW39oZkg52NlB9HiNTgmKmV9+sUtQ5s7ST69pPbBccyHtNwTzBT7Am7Xxj89Jh0Qp5XROqKoRSPYdl3R9HI4ta4ZtuQMxwy4qGdXmrabGpJCyVkUELmiaV3acC65DWMHtHI7yB38FuGtfT+nxjDYnUzJ2inr4g/pmMZcvgnI2dlzr+yVl/2bD6rEx/q0/8Awk+iA2Ks1SR0uHVFPhbnw1zmX60XDpp7b4XSW9WxwyszZ4XuL3hvVxprJgtcela8QPd0VbCQQ5uySNvZ++w3y5bQ45dVKJNampx9fUNrqDomyyWbUxvcWNeRkJgQDnbIjjYHfe4Gpaca+Kiq2oMPDqWDMGYkdPIOYIyiHhc943KuJQS1FLTYvLTvhdU3ZUbTNhr5wL9OwfckHa/7g/ha+/aC6k6ag2J6rZq6sWILm+pid/psPtEfed5Bq3vGsJZVwS00g7MjbX4tdva8d4Nj5K1UhrxwMnoy9dncKpsya+3xmc3IrrFMNfTTS08otJE8tdyPJw7iLEdxVqscdUjJSSlHrTJK1SaU7Ljhsruy8l9OTwfvdH5+0O8HmpVXMcE7o3skY4texwcxw3tcDcEea6D0S0hbX0sdQLB/sTNHuSj2h4HIjuIUyhPFarNE5RaP5up0mC6pZ+Pz/fiZlERSTVAiIgCIiAsMdxhtHTzVUm6NtwPvuOTWDxNgudq+tdPLJPIdqSR7nvPeTfLuW862dJummbQxu9XTnalt70xG78oNvFx5KP1Brz1pYbjovJ+x6PQ52S7U/wCtnHPgFd4Rh5qaiCmB2TNKxm193aNifLerRfWkq3QyRzRmz43tew8nNNwVYRsE1Jxernh1HSVDRMgijgjbsxxsaxg5AC2ferhRpTa6GbLeko37du1sSN2SeYuLjwX0+2iL4Sb+NiyHPQ3nM5aFv3Jt0234r3ML+0Rjc8UFLRsDm09QXunk4SOYWlkJPLPatxsORVtqK1d7IGM1UdnEEUTHC1mnI1BHfub3XPEFbDJrjgcLOopHDkXxkfIhevtoi+Dl/mM+ic9Deefol93b4r3JGWmaX6pqPFZxVzmeOXo2scYXxsDw0nZLw5jrkXtfkByWLOuiL4OX+Yz6Kn20x/BSfzWfROehvH0S+7v1XuabrT1bw4ThgNIah7JK+F05lcx/RhsM7WnssbYXfbPiQst+zdTOEGIylpEb5oGsdbJzmtftAHjbab81mpNc0TgWmheQRYgysII5EbK8x65I2ANbQOa0CwaJWAAdwDU56G8r9Dvu79V7kmKqjP7am/Av/nt/sVPtqb8C7+eP7E56G8r9Dv8Au/WPuSaijL7ax8A7/cD+xU+2sfAH/cD/AOac9DePoV/3frH3PeuLA27ENe3KQPEMn42kOc0+IsR4HuUVrZdL9OZcS2GuY2KGM7TY2uLrutbac42ubXG4bytaUOpJSlije9E29a3tY062ax8luC2vVzpR1GqDHutT1FmS33Md7knkTY9xPJaoi8Rbi8UTLihC4pSpTykv3gdPotM1Y6UdbpuryOvPTANN974tzH95HsnwB4rc1koyUlijk91bztqsqU81+4+YREXojhYXS/SEUFJJPl0h7ELT70rt3kM3HuCzSi/XRBJ/0cliYQJG5bmyEtOfeQMvAq3Uk4xbRkdF28Lm6hTnk3xw68PMjKWQuc57iS5xLnE5kkm5J715RFjjqwREQFEVUQFEVUQFEVUQFEVUQFEsqogKWSyqiApZVREAREQGT0bx11DUxVLLnZNnt+/GfaZ8v6gFdDUdY2aOOaNwdHIwPY4cWkXC5mU46rqaSPDoulBAdJI+IG9xE4i2XInad4OUm3k8cDUeU1tB0418pJ4eK+DbkRFMNGC+VVSslY6ORjXscLOY9oc0+IK+qIVTaeKMAdAqH4KL9Q/9qnoDQ/BRfq+q2BF51I7iT0247yXFmA9AqH4KL9X1T0Dofgovk76rPompHcOm3HeS4swHoFQ/BRfq+qegdD8FD8nfVZ9E1I7h0y47yXFmA9AqH4KL9X1T0Cofgov1fVZ9E1I7h0247yXFmv8AoDQ/BRfq+qegND8FF+r6rYETUjuHTbnvJcWa/wCgND8FF+r6p6A0PwUX6vqtgRNSO4dNue8lxZgPQKh+Ci+TvqnoHQ/BQ/I/VZ9E1I7h0y47yXFmB9A6H4KH5H6p6CUPwUPyP1WeRNSO4dMuO8lxZgfQOh+Ch+R+qp6B0PwUXyd9Vn0TUjuHTLjvJcWYD0Cofgovk76p6B0PwUPyP1WfRNSO4dMuO8lxZhIdCqJhDm0UFwbi7A6x8DdZtEVUksizUq1KnXOTfi8QiIqlsIiIAiIgCIiAIiIAiIgCIiAIiIAiIgCIiAIiIAiIgCIiAIiIAiIgCIiAIiIAiIgCIiAIiIAiIgCIiAIiIAiIgCIiAIiIAiIgCIiAIiIAiIgCIiAIiIAiIgCIiA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hQPEA4NEA4QEQ8PDhARDxAREBAQFA8QFhIVFxYREhQXHSYeFxkkGxgTHzsgIycpOCwsFyExNzAqNSguLCkBCQoKDgwOGg8PGiofHh4qKTU1Kik1LSwsMDIpLCwsLDEsNSw2LCwsLywsLCwtLCwpLCwsLDUwKSotLCksLSwsKf/AABEIAQMAwgMBIgACEQEDEQH/xAAcAAEAAQUBAQAAAAAAAAAAAAAABwEEBQYIAgP/xABDEAABAwICBgYHBQYFBQAAAAABAAIDBBEFIQYHEjFBURMUImFxgRYjMkJUkdEXUmKCoggVkpOh0jNDY5SyJHKxwdP/xAAbAQEAAQUBAAAAAAAAAAAAAAAABAEDBQYHAv/EADIRAAIBAgIFCwQDAQAAAAAAAAABAgMEETEFEkFRkQYTFCEiU3GBodHhFWHB8EKx8TL/2gAMAwEAAhEDEQA/AJxREQBERAEREAREQBERAEREAREQBERAEREAREQBERAEREAREQBERAEREAREQBERAEREAREQBERAEREAREQBERAEREAREQBERAEREAREQBERAEREAREQBWeI4vDTAOnmjiBNml7g3aPIA7/JXE87Y2uke4NYxpc5x3NaBck+S570q0gdXVUtQbhpOzE0+5EPZHjxPeSrVWpqIzGidGO/qNN4Rjm/wdAUOIRzt6SGVkrL22mODhflccVcKBNA9KDQVTXOJ6CWzJxwAvlJbm05+BI4qemuuAQbg7iEp1NdHjSmjZWNXVxxi8n+7iqIiumKCIiAIiIAiIgCIiAIiIAiIgCIiAIiIAiIgCIrbEsQZTwy1EhtHEwuce4cB3nd4lCsYuTSWbNE1t6S9FE3D43duYbc1uEQOTfzEfJveokV7jWKvq55amT2pXk24NG5rB3AWHkrJY2pPWlidV0bZKzt409ub8X+4BTFqq0p6xB1KR3rqdo6O+98G4fw5DwLVDqvcFxZ9JPFUxntRuvbg5u5zD3EXHmlOepLEppOxV7buntXWvH5yOkkVphWJMqYYqmI3ZKwObzHNp7wbjxCu1kjlkouLcZdTQREQ8hERAEREAREQBERAEREAREQBERAEREAUWa3tJblmHRuybaSot97eyM+Xa828lIWkGMtoqaaqfujb2W/fecmsHibLnetq3TSSTSO2nyPc955uJuVGrzwWqtptPJyx52q7ia6oZePx7HxREUM34IiICQ9U+lPRSnD5XermO1CT7sts2eDgPmO9S4uYo5C1wc0kOaQWkGxBBuCDzU/6F6SCvpWTEjpW9ido4SAbwORFj524KXQnj2WaLyj0fqT6TBdUs/Hf5/34meREUo1IIiIAiIgCIiAIiIAiIgCIiAIiIAiLCaY6QigpJZ8ukPYhB4yuBtlyGbvBqo3gsWXKVKVWapwWLbwI41saS9POKKN3qqY3ktudORn/CMvEuWhL1JIXEucSXOJLicySTcknmvKxspazxOs2dtG1oxpR2er2sKS9W2gUc8XXauPba9xEEbiQ0tGRkcBvubgA8r53C0nRjAnV1VFTNuA43kcPciHtO+WQ7yF0NTU7Y2MiY0NYxrWsaNzWgWAHkr1CnrPFmA5Q6RlQgqFJ4Slm1sXyRvrD1exMgdWUcQjdFnNEy+y6Pi9o4Fu/LhfkosXTzmggggEEWIOYI5FQHp1oyaCqcxoPQS3kgP4Sc2X5tOXhY8VWvTw7SLfJ7SUqqdvVeLXWm9q2ry/cjXFs2gOk/UKppcf+nmtHPyaL9mT8pPyJWtIo6bTxRs9ehCvTlSnlJHTwN81VaNqs0o6zT9Tkd66maA2+98O5p/Lk3w2ea3lZKMlJYo5Pd207WtKlPNfqfmERF6IwREQBERAEREAREQBERAEREAUH6zNJOt1ZiYbw0u1Gy250l+2/wCYA8G34qSdYOkvUaRxY608944ebSR2pPyj+pCgdRLif8UblyascW7qa+y/L/HEIi2HQXRvr9WyNw9TH6yc/gByZ+Y2Hhc8FGSxeCNwr1o0acqk8ookfVZoz1am61I311UA4X3sh9weftebeS3dUAtkNwVVkox1Vgjk11cyua0qs82/8XkFr2m+jIxClfGAOmj7cDvxgezfk4ZfI8FlcVxiGkjM9TPHDEMi+RwaL8AL7z3BWWj2mNJiO31OqjmMfttbtNc0cCWOAdbvsqtJrBlujWnRqKpB4NM56ewtJaQQQSCCLEEbwRzVFIGtjRfoZhXxt9XO60wA9ma3teDh/UHmo/WNlHVeDOr2d1G6oxqw2+j2ov8AAcZfR1EVVHvjdm3cHsOTmHxF/wDyuh8OxBlRFHURO2o5WBzT3HgeRG63MLmlSPqk0o2HnDpHdiQl9OSfZk3uj8xn4g81doTweD2mE5Q6P5+lz8F2oZ/dfGfElhERTjnwREQBERAEREAREQBERAFQm2aqtJ1paS9WperMdaaqBblvZD77vP2fM8l5lLVWLJNrbyua0aUM2/8AX5Ec6eaS9fq3vafUxXjgHAtBzf8AmOfhbktcRFjW8XizrNCjGhTjThlFBTxq+0a6jSND22nntJNzabdmP8o/qSo31ZaNdbqhM9t4KUte6+58nuM+Y2vy24r6abftAOgqH0+HQwyMicWvqJtt7ZHA2Iia1zezf3ic+AtYmVbw/kafylv8WrWD+7/C/PAmteTIAQ0kXN7C+ZtvsOK0vRjWbHU4Q/GKlghEG2ydrTcGRtrCK+/a2mWB4utfioPwx1XpHjTJQ97HmUSbbSbUVNG4EbB4bOQG67nd5Uo00+uunGpp8WqYJS4R0pbHBH7rGFjXbYHN1735WG4BX2oSgkkxYTMuIoKeUzuzsQ9uyxh7y6zrfgPJSzp/qmp8XeyoMj6eoaAx0jGteJYxua9ptcjOzr8c75WhrTDSU4dI/BsKdPSwUkzmzzNe6OesqW9l0kj2WOwMwGjLjyt62FDpPFsMZVQS00ouyVhaeYPBw7wbHyXPGMYU+lnlppBZ8Ti08nDeHDuIsfNYDCccxerLm0tXis5YAXiGeqkLQb2JDXG24qT8aoZ8RwyHEqikmgr6RvRVjJInxGaMf57AQLjPay3XeOAUavTxWO42Tk/pDmK3MzfZn6PZxy4Ghr3BMWOa9ji17HBzXDItcDcEd914RQTojWPUdC6IaRNr6WOcWEg7EzR7soGfkciO4rNKCdXelHUaoB7rU89mS33NN+zJ5EnyJU7LIUp60Tl+l7Dodw0v+Zda9vL2CIiumICIiAIiIAiIgCIiA+c87Y2uke4NYxpc5x3NaBck+S560px51dVS1JuGk7MTT7kQ9kePE95KkXW3pN0cTcPjd25rOmt7sQOTfzEfJveokUKvPF6qN85N2HN03czXXLLw+f3ML1FEXuaxoLnOcGtaMy5xNgB33Xi6kHVNo100zq6Rvq6c7MV/emI3/lB+bhyVmMdZ4GwXt1G1oyqy2er2I3/RzRgUtB1IOs98b+mkbvMr22c4eGQHc0Ll7ENBayCs/dzqWV1QX7EYaxxbML2D2O3FnG/DjaxW94rrGxLC8an63LI+FlQ4OprgRPpXHsGFu4HYsQ7fcWPFb5j+tijqmnDKOqf1iuhfDFUNa5kcE0kZEYe82IJcWt7IOyTmRZZNLBYI5PVqyqzc5vFt4kOaYYtsxUuAUjukho3Hpnx3cKuveT0j229prSSxvPfncLcNA9OKHR4yUE8M7qp0mzXVLGsc2OVpt0DRe7mRnaBI3u2iARZRI6N8MhBDo5Yn2O9ro5Gnd3EEfMKXKHV1BpJSfvWmn6tiDnOFbG4bUL6oZufYdqPbuH5XHatbIqpaJB0v1rUtPhr66kqYp5JfVUzWuBImIveRh7TQ0dohwHAcQoIxiGTEaEYuWvdNSvjpa+UgkTAj1FQXWzfa0bvCM+8V4xPVbiVNOymdQyPMjwyOSIGWJ5JsD0jcmjj2rWGalnFNI8NwDDP3I7ZrJzE5lTBEQOklePWOmk/y89wzcAG5ZXQEN6E6WPwuthrGXLWnYmjB/wAWF1ttnjkCO9oXW1DWR1UMc0bmyQzxh7Da4exw4g93Ari6CndK9scbHPe92yxjAXuc47mgAXJ8F0xqRwyelw+SnqZGF0dS/ZgEjZH0oLWuMUuyTsOJJdsbxtZ5mwMI0PTjRk0FU+MA9DJd8B/AT7F+bTl8jxWvqfNOtGRX0rmNA6eK8kB/EBmy/Jwy8bHgoEc0gkEEEGxByIPIrHVYakjp2hr/AKZb9p9qPU/w/P8AvEopq1YaU9ap+rSO9fTNDcznJDua7vI9k+R4qFVkdHsbdRVMVUzex3abe22w5OYfEf1seCpTnqSxL2lbFXtu4fyXWvH5OjkVvQVzJ4o543bUcjA5h5gjjyPcrhZE5a04vB5oIiIUCIiAIiIArbEa9lPFJUSG0cTC9x7hwHMnd4lXKi7W9pLcsw2N27ZkqLc97Iz/AMv4V4nLVjiT9H2bvLiNJZbfstpH2NYq+rqJqqT2pXk2+63c1o7gAB5KyRFjczq0IqEVGPUkffD6B9RLHBGLySvDGjvJ3nkBv8AuicDwhlHTxUsfsxtAvxe7e557ybnzUf6odGsn4lI3feOnvy3PkH/H+JSeptCGC1t5oPKK+56tzEX2YZ+PxlxNA1tauv3tTtlga0V1P/hEkNEsZPahc47vvAncb7torSYdWdDgdOMQxqXrMm0BFSRX6N0lrhgBsZTle52WjiCpvq6pkMck0jgyONjnyPcbBrGi5cTyAuuWNP8ATCTG68Oja8xB/Q0UAF3bJcADsj/MebH5DgpJq5idLscbiFbUVrKcQCd+10TXF/asAXE2F3OOZsN5KlbUPgVTSVVR00jIWy0oe6ie8dYdZ42J3Q+1G0bThd1idsZWzWzaFan4aKkPSXGJSwuDqppu6ke9pA6twaW39oZkg52NlB9HiNTgmKmV9+sUtQ5s7ST69pPbBccyHtNwTzBT7Am7Xxj89Jh0Qp5XROqKoRSPYdl3R9HI4ta4ZtuQMxwy4qGdXmrabGpJCyVkUELmiaV3acC65DWMHtHI7yB38FuGtfT+nxjDYnUzJ2inr4g/pmMZcvgnI2dlzr+yVl/2bD6rEx/q0/8Awk+iA2Ks1SR0uHVFPhbnw1zmX60XDpp7b4XSW9WxwyszZ4XuL3hvVxprJgtcela8QPd0VbCQQ5uySNvZ++w3y5bQ45dVKJNampx9fUNrqDomyyWbUxvcWNeRkJgQDnbIjjYHfe4Gpaca+Kiq2oMPDqWDMGYkdPIOYIyiHhc943KuJQS1FLTYvLTvhdU3ZUbTNhr5wL9OwfckHa/7g/ha+/aC6k6ag2J6rZq6sWILm+pid/psPtEfed5Bq3vGsJZVwS00g7MjbX4tdva8d4Nj5K1UhrxwMnoy9dncKpsya+3xmc3IrrFMNfTTS08otJE8tdyPJw7iLEdxVqscdUjJSSlHrTJK1SaU7Ljhsruy8l9OTwfvdH5+0O8HmpVXMcE7o3skY4texwcxw3tcDcEea6D0S0hbX0sdQLB/sTNHuSj2h4HIjuIUyhPFarNE5RaP5up0mC6pZ+Pz/fiZlERSTVAiIgCIiAsMdxhtHTzVUm6NtwPvuOTWDxNgudq+tdPLJPIdqSR7nvPeTfLuW862dJummbQxu9XTnalt70xG78oNvFx5KP1Brz1pYbjovJ+x6PQ52S7U/wCtnHPgFd4Rh5qaiCmB2TNKxm193aNifLerRfWkq3QyRzRmz43tew8nNNwVYRsE1Jxernh1HSVDRMgijgjbsxxsaxg5AC2ferhRpTa6GbLeko37du1sSN2SeYuLjwX0+2iL4Sb+NiyHPQ3nM5aFv3Jt0234r3ML+0Rjc8UFLRsDm09QXunk4SOYWlkJPLPatxsORVtqK1d7IGM1UdnEEUTHC1mnI1BHfub3XPEFbDJrjgcLOopHDkXxkfIhevtoi+Dl/mM+ic9Deefol93b4r3JGWmaX6pqPFZxVzmeOXo2scYXxsDw0nZLw5jrkXtfkByWLOuiL4OX+Yz6Kn20x/BSfzWfROehvH0S+7v1XuabrT1bw4ThgNIah7JK+F05lcx/RhsM7WnssbYXfbPiQst+zdTOEGIylpEb5oGsdbJzmtftAHjbab81mpNc0TgWmheQRYgysII5EbK8x65I2ANbQOa0CwaJWAAdwDU56G8r9Dvu79V7kmKqjP7am/Av/nt/sVPtqb8C7+eP7E56G8r9Dv8Au/WPuSaijL7ax8A7/cD+xU+2sfAH/cD/AOac9DePoV/3frH3PeuLA27ENe3KQPEMn42kOc0+IsR4HuUVrZdL9OZcS2GuY2KGM7TY2uLrutbac42ubXG4bytaUOpJSlije9E29a3tY062ax8luC2vVzpR1GqDHutT1FmS33Md7knkTY9xPJaoi8Rbi8UTLihC4pSpTykv3gdPotM1Y6UdbpuryOvPTANN974tzH95HsnwB4rc1koyUlijk91bztqsqU81+4+YREXojhYXS/SEUFJJPl0h7ELT70rt3kM3HuCzSi/XRBJ/0cliYQJG5bmyEtOfeQMvAq3Uk4xbRkdF28Lm6hTnk3xw68PMjKWQuc57iS5xLnE5kkm5J715RFjjqwREQFEVUQFEVUQFEVUQFEVUQFEsqogKWSyqiApZVREAREQGT0bx11DUxVLLnZNnt+/GfaZ8v6gFdDUdY2aOOaNwdHIwPY4cWkXC5mU46rqaSPDoulBAdJI+IG9xE4i2XInad4OUm3k8cDUeU1tB0418pJ4eK+DbkRFMNGC+VVSslY6ORjXscLOY9oc0+IK+qIVTaeKMAdAqH4KL9Q/9qnoDQ/BRfq+q2BF51I7iT0247yXFmA9AqH4KL9X1T0Dofgovk76rPompHcOm3HeS4swHoFQ/BRfq+qegdD8FD8nfVZ9E1I7h0y47yXFmA9AqH4KL9X1T0Cofgov1fVZ9E1I7h0247yXFmv8AoDQ/BRfq+qegND8FF+r6rYETUjuHTbnvJcWa/wCgND8FF+r6p6A0PwUX6vqtgRNSO4dNue8lxZgPQKh+Ci+TvqnoHQ/BQ/I/VZ9E1I7h0y47yXFmB9A6H4KH5H6p6CUPwUPyP1WeRNSO4dMuO8lxZgfQOh+Ch+R+qp6B0PwUXyd9Vn0TUjuHTLjvJcWYD0Cofgovk76p6B0PwUPyP1WfRNSO4dMuO8lxZhIdCqJhDm0UFwbi7A6x8DdZtEVUksizUq1KnXOTfi8QiIqlsIiIAiIgCIiAIiIAiIgCIiAIiIAiIgCIiAIiIAiIgCIiAIiIAiIgCIiAIiIAiIgCIiAIiIAiIgCIiAIiIAiIgCIiAIiIAiIgCIiAIiIAiIgCIiAIiIAiIgCIiA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encrypted-tbn1.gstatic.com/images?q=tbn:ANd9GcThmqU17e1v1T4PvNRSdj-jKUGGOckvd45W7ubjrdpiXacJIr-mV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000504"/>
            <a:ext cx="272415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578" y="857232"/>
            <a:ext cx="1703720" cy="2277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Заголовок 2"/>
          <p:cNvSpPr txBox="1">
            <a:spLocks/>
          </p:cNvSpPr>
          <p:nvPr/>
        </p:nvSpPr>
        <p:spPr>
          <a:xfrm>
            <a:off x="2571736" y="142852"/>
            <a:ext cx="3643338" cy="21431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принадлежит полицейскому?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035" r="19090"/>
          <a:stretch>
            <a:fillRect/>
          </a:stretch>
        </p:blipFill>
        <p:spPr bwMode="auto">
          <a:xfrm>
            <a:off x="4643438" y="1500174"/>
            <a:ext cx="3230331" cy="525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3571051" cy="34026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Гость\Desktop\катя презентация\examen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14290"/>
            <a:ext cx="2357438" cy="353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Гость\Desktop\катя презентация\00aa2b7cb16b6aa6199667d73ce9aed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4976156" cy="535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http://www.plusworld.ru/images/img/kass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732513"/>
            <a:ext cx="3125487" cy="3125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142844" y="142852"/>
            <a:ext cx="6286544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изображен на картинке?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2071670" y="142852"/>
            <a:ext cx="5072098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продавец</a:t>
            </a: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3" descr="C:\Users\Гость\Desktop\катя презентация\00aa2b7cb16b6aa6199667d73ce9ae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000240"/>
            <a:ext cx="4246320" cy="45720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razvivayushhie-igry-dlya-detej.ru/images/13333-kassa-241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2786058"/>
            <a:ext cx="3315655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eviews.123rf.com/images/forewer/forewer1112/forewer111200259/11655837-Beautiful-hairdresser-with-tools-for-beauty-salon--Stock-Vector-de.jpg"/>
          <p:cNvPicPr>
            <a:picLocks noChangeAspect="1" noChangeArrowheads="1"/>
          </p:cNvPicPr>
          <p:nvPr/>
        </p:nvPicPr>
        <p:blipFill>
          <a:blip r:embed="rId2" cstate="email"/>
          <a:srcRect l="14583" r="14583"/>
          <a:stretch>
            <a:fillRect/>
          </a:stretch>
        </p:blipFill>
        <p:spPr bwMode="auto">
          <a:xfrm>
            <a:off x="5286380" y="1785926"/>
            <a:ext cx="3232569" cy="4563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42844" y="142852"/>
            <a:ext cx="6286544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изображен на картинке?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100" name="Picture 4" descr="https://www.colourbox.com/preview/10725135-flat-hairdressing-too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85992"/>
            <a:ext cx="3714776" cy="3705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1746" name="Picture 2" descr="https://www.colourbox.com/preview/7496601-hairdresser-sign-with-sciss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357430"/>
            <a:ext cx="3000396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pp.vk.me/c626227/v626227807/3d723/PNLxPcX06k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736"/>
            <a:ext cx="5272124" cy="5291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  <a:endParaRPr lang="ru-RU" sz="60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71736" y="2057400"/>
            <a:ext cx="6572264" cy="4800600"/>
          </a:xfrm>
        </p:spPr>
        <p:txBody>
          <a:bodyPr>
            <a:normAutofit fontScale="40000" lnSpcReduction="20000"/>
          </a:bodyPr>
          <a:lstStyle/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есть профессий знатных,</a:t>
            </a:r>
          </a:p>
          <a:p>
            <a:pPr>
              <a:buNone/>
            </a:pP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(Соединять пальцы правой руки с большим)</a:t>
            </a: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полезных, и приятных.</a:t>
            </a:r>
          </a:p>
          <a:p>
            <a:pPr>
              <a:buNone/>
            </a:pP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(Соединять пальцы левой руки с большим)</a:t>
            </a: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Повар, врач, маляр, учитель,</a:t>
            </a:r>
          </a:p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Продавец, шахтёр, строитель…</a:t>
            </a:r>
          </a:p>
          <a:p>
            <a:pPr>
              <a:buNone/>
            </a:pP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(Последовательно соединять пальцы обеих рук с большим)</a:t>
            </a: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всех не называю,</a:t>
            </a:r>
          </a:p>
          <a:p>
            <a:pPr>
              <a:buNone/>
            </a:pP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(Сжимать и разжимать кулачки)</a:t>
            </a: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продолжить предлагаю.</a:t>
            </a:r>
          </a:p>
          <a:p>
            <a:pPr>
              <a:buNone/>
            </a:pP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(Вытянуть руки вперёд ладонями вверх)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screen">
            <a:lum bright="20000" contrast="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26670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lisavika.ru/images/stories/1a-1a-1a-a-a-a-otdih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0"/>
            <a:ext cx="4381500" cy="292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://www.ru.all.biz/img/ru/catalog/137487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3400" cy="40862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http://www.ultimaspb.ru/pict/preparates/large_1/165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3352800"/>
            <a:ext cx="40386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488" y="2214554"/>
            <a:ext cx="6286512" cy="401937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 лечит ребятишек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Малышей и чуть повыше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заболел животик,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Голова или бронхит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доктору звонит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Доктор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5362" name="Picture 2" descr="https://yt3.ggpht.com/-ILKfsFgtb3M/AAAAAAAAAAI/AAAAAAAAAAA/hEG1IzP8eWk/s900-c-k-no-mo-rj-c0xffffff/photo.jpg"/>
          <p:cNvPicPr>
            <a:picLocks noChangeAspect="1" noChangeArrowheads="1"/>
          </p:cNvPicPr>
          <p:nvPr/>
        </p:nvPicPr>
        <p:blipFill>
          <a:blip r:embed="rId2" cstate="screen"/>
          <a:srcRect l="13889" r="5556"/>
          <a:stretch>
            <a:fillRect/>
          </a:stretch>
        </p:blipFill>
        <p:spPr bwMode="auto">
          <a:xfrm>
            <a:off x="142844" y="2357430"/>
            <a:ext cx="2676973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Приходи к нему лечится,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корова и волчица,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жучок 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червячек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медведица!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Гость\Desktop\катя презентация\scenarij_Doktor_Aybolit_party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4648200" y="1524000"/>
            <a:ext cx="4495800" cy="4181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026" name="AutoShape 2" descr="data:image/jpeg;base64,/9j/4AAQSkZJRgABAQAAAQABAAD/2wCEAAkGBxQSEhUUEhQUFBUWFxgXFBQVFhQVFBUVFRYWFhQVFBYYHSggGBolHBcUITEhJyorLi4vHSAzODMsNygtLisBCgoKDg0OGxAQGywkICYsLCwsLCwsLCwsLCwsLCwsLC0sLCwsLCwsLCwsLCwsLCwsLCwsLCwsLCwsLCwsLCwsLP/AABEIANcA6wMBIgACEQEDEQH/xAAcAAABBQEBAQAAAAAAAAAAAAAFAQIDBAYABwj/xABJEAACAQMCAwUFBQQHBgQHAAABAgMABBESIQUTMQYiQVFhBxQycYEjQlKRoTNicrEVU2OCkqLBNEOTstHwJCWzwhY1RFRzg/H/xAAaAQACAwEBAAAAAAAAAAAAAAADBQECBAAG/8QALhEAAgIBAwMEAQMDBQAAAAAAAAECAxEEEiETMUEFUWFxkRQiMoGx8SMzQqHB/9oADAMBAAIRAxEAPwDfpFmrSWtWIIqsUylY/AqhUvJT90qKS1ojSEVRWNF3WmBZIiKjotcQUOkiIrRCeTPOG0irqdopNNEyDwJXV1DeKzvzIII20NO7KZAAWjRI2kZlB2J7oXJ2GrODVZyUVktCLlLCH8Q4tHCQhJaRvghjUyTP/DGu+PU4HrTY7Didx+zihs0P3rhubL/wo+6Pq1a3szwSC2T7FAGbeSRjqlkPnI53Y0apfZqZvhcDKrSwSy+TAx9h7w7vxSTPlHbQKv0DZP61TtrJ3me3g4mkk8eS6S2ynpgHeNkzjIzitV234rPbWrSW8fMkDKMaWfAY4LaV3ONq8YtuK3dremcxabiTJMTRsNQkIJwgOd9P6Vjs1UoNcscaL0qOphKXHC47dzc8Slv7Marm2WeEfFNaFmZR+JoH72PkTiiNldpNGskbBkcalYdCK0XZzizXdoszRmJmDdw+hIyMgbHFYjh0gjv723XZRyZ1XGAplXTLoGOhZVOR4sa36bUOTwxJq9Kq84WGg5XUmaQmmAuHV1MzSZrjh+aTVTc0hNTggdmkzTc0hNccOzSZpuaTNScOzXZpuaTNccOzSZppauzXEGoSnVHE+amApa+BlHkQCnBaVVp4WqtllEiZdqozxUTYbVTlq8JFLIlHl00x1cxSFKNvA7Cg0dA4Br4so8ILVmP8VxIFH+WNq07pQDs0oa74hJ4iSKAH0jhV8fnI1UullYL0QxLJtuFqME+NXs1krjtZbWxKFmlm/qYVMsvplEyVHq2BVFuPcRuP2VvFaIfv3LcyX6QxH+bil9kox7sZQjJrhG5YjxrIdouxi3d1HcrO0bxhRhQrfAxYEZ6dSKFz8GuJN7jiVwPMQrDbpn0OGb/NUI7Ewncz3r+pu5v9CKzTvqa5NVMbq5boPD7fk9JUV5z7SLH3eWDiCZ+xPLnA+9bSnS2f4HKt+flSf/B6LvFdX8TDoy3Ujfmr5B+RoV2h4rcQwyQ3E0d/bujxuyctLyIMpBZo1OJQPHABFFq1EG+AFtEkuTRhvLceB867NBeyF3zbK3f+yQH5qNJ/UUXzXoIPKTPPyW1tDs0hNNJpM1YqOzXZpma7NccOzSZppNJXHDs0mabSVJA7NJmmk0manBzHZrs0zNdmuwVyH7abeiUcgNBkq3E5rDZA21zYVU1xeqQlofxXiTI0UcaqZJmKoXOmNdKF2ZyNzhVOFG59OtZ3HHJpUs8IucW4tFbprmkWNemWOMnwCjqx9Bk0Cj4vd3H+yWMhTwmum92RvVUIMhH90Usvu1mfeJnEs5294mGWyfuW0QzoH7qjJ8c9aHL26a4n5Fvb3dxJtq7ghRAehkLkaPqKC7H4DqpeQq1jxI/HccPh8wI5pT+Zdc/lTlsrvxvrU/K0kx/61Gba3nVMtoj2yw1KQvn3sVgr/tDwwyaJLxi5OCVubvSD0+KN9C/nUb5e5bpx9gzc3PEYjtFa3a/2UjW8v0SbKn/FWa7PxTXhuGLvbQSXDl4EOm4LgIjJNIN0A09FwSCN6N8OhiZ9NreypIASIbh2mjcZ64l+00nwdWI+dUOzk7f0pdRvG0LtFHLLEd1EqMYy6ONnV10EMOuN8EYoGpss6bww2nrhvWUauxsYbaPTEiRIMk6QFHmWY+PiSTVDhs9zfsxttMFqDgXTDVLN5mCM7BfJ2znqARWT9pHGJRIsJZEQkaIWUytctsS8iIdoVO2k5LEEaTWgseK37RKkei3UAa55kHOk82WBTpjHlqO3lWSuEIrfYzVNyk9sEEeL9irNIneWJ7yTrmZ2kkYgZwiswUE9MAAVQ7AXZe3ZSpQRSvGkb/tYkGCscoxsVzgdcrpNV5OCSSd48QvC/wCMPFp+WgJpoj2Y4V7sJQZHleWQySSOFDM2lV6KABsoqLr65x2rv9E1UWRllkPb6GZrNhAHYhkMqRnEkkIb7VEPUEjy32qbgHZ7hF9bgw20LJjBwqpKjgbglcOjijUjYGazPFOzcMzmQcyGY9ZreRoZD/EV2b65qlOqjWtskWt07nymCeCWEfD7qfh6MzL+3hL51aWwroQfwkA6hsQfQ0buryOIZkdIx5uyqP1NZHtPYXcPJeaZ7uFJEXnE8u7t0d1SReYvxoykg+IJB2xXoVrwSwgbVHZxM4/3so5kh9db6m/WnlGuXT/byJr9C+o88GWftdZDY3UP0bI/MbU+HtPZucLcwEnoOYoP6kVvBxIf1Sf9/Sq92LeYFZrWGQHqGRG/mtX/AFs/ZA/0MPdmfVgRkYI8xuKdQziHCba2vrc2aclZY7jnRKWCEx8ko4TOkEaiNvOimK2VXb45MltOyWBMV2KdilxRNxRRGYpCKkxSEV2TtpHTDUmKaasmUcSI0maVqZVyjQdSrUdUkarcTVkmaIE+aD9pLLmLHJzVgMEnO5rAMqqI3R8gkD4XO52HkaLZqG8tllRo3GpHBVh5g9aC45WA8Xh5Mta2AcNcO72tsBl7yc4vJ08eUGA91iPmACfAL1otwniZCiOwtxb2wOedKpDynO7RxnvMTv8AaPjzAas8b0QytHxObX7uFa21An3hScJKQM82Zdk0gbHvY3GFk4zfXdzHbWkPu+sa5JpsGWKHOOa0XSPO+lWOSfAAE1gefIwjjwT9qGa7v7aymdhbtG88iAkc9o2AETY+6OpHjRm/kgtYwvuxaPGCsMKOqqB95BuR8gaj7Zdl/s4Ht5G98tm1wySnOvbEiSkfdcbeQ+VDrXt1at9ndE2c4+KKcFQD5pJ8LL5HNY9TGeU1yjZRKOGnwDF4agUmyQXdnPnlxK+g2twM96OQ96FDvkDdWA23rRdl+DTRFpruTm3DqiEg5WOKPOiNTgatySWwMk1Z4CIDzJLdo3EjBnaJgyl9IGTg4BIxRas075OO3/IeNMU8gP8AouFJpJ9OZH+KVzlgoGyqT8CADoKk7P8ACBxAc+4XNsT/AOGgOdMijbnzD72rqqHYDBO52p9rQTA0Y250kUBPTCzzJE5z4d1jW9uJ47eFnYhI4kJJ6BUQf9BV9HDdmcufCKaqe1KEQLxHsdAVzbIttKN0eIaASOiyouA6HoQfpg70K4RecwBsaTlkdT1V0JV19cMDv415txr2n39zIwtmaFAe6kMfMkC+HMYq2+OuMCj/ALLbueZbl52ZmNxnUw0sW5aa8gAAeHh1zRdbStql5BaS57nDwafjckskkVrbtolm1M0mAeTDHjmS4OxbLKqg+LZ8KvSdh1RCbae4jlx8ckjzI7f2sbkjBPXTpPkRXnHb3j9za8QJt5uVqgjBI5ZOA8pK94HAyQT9KM+zf2iTzXC2946yCTKxSgKGEgBOh9OxBAODtuAN80ejTrpbsAbdT/q7UySe799sbqN10SossMydQkyKfhPipOGB+VaXstc67W3ldNYkhjYk+bIpJ+dZ6BwLji7j4OefzS2TX+tJ2FZo7O1xdSRs0UeFuYfsN1GFjmQLgeA1En0oWnioSnFdshr5OUYt+w/tN2SumY3Fld3EqZLPZmXltg+EMg2BHgrDHrQrhM9xIha2vZdSnDw3kSO0bDqkgAV1P1NbtuMCKRY7tDBIxxHIp+zkPkkmArH91greQPWgPtH4WI4/6Tt5ESeEASg91LqPIAjcf1m/d9dvLG6uUU8SWUYrFJr9rwwVYm7mu1kuoUjEMMiBo31xyPK8bEoD3lwqbg1o1jPlVrhMBkRHKlCyhirfEuQDpPqKKraitkZxrWEZJQlY8sAFcU3NHZbMHpQm6t9JosLVIHKtxICaSmk0maKCFIpjCnZpDU5IaIWplSNURokWCaCiNvVuJ6Gh96sxyUKUS0JBFTS1WjkqYGgtYNCeSjxruRvOkSyzRRuYgQNWcZwp6jOBsOuMUQ7H2sENqJo5BO045stx96ZyOv7oGyhfujakrNXlhNau01mNcTtquLPIAZvGW3PRZPEr0b0NZroN8o00TSeGaM3ymRlI1OyFj5RqWCqT6k6sfwt5Vle3sAmiitgFL3Eqx6iAWSJe/MykjbujGf3qn4Bx+2k1nnxieV9TxO3LkjC9yKIo+CCqjfw1MxFU+zkhuria8O8YLW9qPKJG+0kH8bjr5AUvvs6cHIYU175pGs4fbrGgVFCqOgUAD9Ks02MYAp1KOfIy+gZx6xMsTqpAYgFSeiyKQ0bH5MFP0qDtZxNL7hMwDGNyYo5U2LwymeJSrr4jJ+TDcdaNEUF432aiuQ2WeNmXSZIjpfHUBvBgDuAc4PTFaKLenx4YG6res+TwjjsEjCMQIyxjOlAdxnBDSEfE56lvPPhitF2SM8hSzMzBppWDvlmKpHDzGOkMNZ3C6myOmQcCjV12OvEYgRCbfZkljjQ+pVxqTPXHex4GtR7P+xptnaa4KGdxpVUyUiTOSisd2YndmpnqLNM61085+RdRXepPf2KUns1TSQlxIT5SQ20kZP7yCMEj5EGsDxjhElhJyXRLdW70coxJFMwO+p5BlQBjubEb7k719FKtB+1vBIry2eGXbO6P96ORd0dfUH8xkVlrm4PMuTTZFSXBi+E8Ob+jJUUENKk7jOouTKGKFtW+SNOx36ChvY/iMjQpHEy61XQmdQgnKL9pbXEbZME4AO42Yd7vAEVq+yd21xbKZNpULRTDw5sR0sR6HAP1oN2l4YbWU3sKah3TeQj/AHqKciZPKVOufEfqKi3ZZKM/LDX174Jx8Bq2nZ4SOUbi0cFZ7N1zNARs4i372nxj8sFD0UhrLhLPdxwmcXNlCoubdiSzsXJSFJj97llJSCd+mdxRV+1cS7WkZu55VR1ERAVNsxvcSdIxg/xEbY8l7L8HeKSWe4dXuJyDLyxpiXGcJEvkMnvHcnemlcG3kWWSSWDXRrgU6kXpS1d9waOqpfxZGat1Benu1aHciXYzcmxpmadOdzUeaYrsYWOzXZpma7NSQI9QmpXNQE1eIORbY05JKiY03NW2gUwhHLVhJqECSplmocoZCxsCwlpwYUMWeniehuAXqGe9pljC9qx5EclxIyQwMyjUHlYKCG67DJ+lH+D8PWCGKFPhjVUHrjqfqcmhXaiUiFZlGTbyJORjOUQkS4Hny2cj1FHbeYMquhDKwDKRuCDuCPpXnfWVJTivA/8ASZKUJPyEq6kU5pSKXDAo8P4vFO8iRNr5R0uwB0BvFQ/RmHiB02pOP2kktvIkLmOUrmNwcYdSGTPoSAD6E0N4lwBkPOsSsEygAx4xbzqOiSoOh8A43HqKbw7tjCzCK5BtLjxin7oJ/spfgkHkQaLt/wCUQe7xI7sv2lFyhWRTHcRd24hOzI/iQPFD1Bo+s488UI432cjuSsqs0M6j7O4iwHA/C2dpE/dNCXPFIdjBb3Y8HSX3dj/GjggH5GquDbzD8MlSSWJfk2fv3qKocT4iqozyMFRQSzMcAAVmfe+KvstjBEfxSXQdR9EXJqrecEUES8ZvImVd0t1+ytw3gSCdUp9KlQnLiT/HLO3xjzFf+BP2eRs0M1wQVW5uHmjU7ERkKqEjw1ac/WtLcoCpzv8A97io+GzrJGrLnSR3cqybDYd1gCBU0x7pqk3ltlorBi+wy8ia7scALDIJYsADMU+WAOOuk5H1Fa8ListwZdXGbkjotpErfxGQlf0rYlK9BpZt1Rb9hHqYJWvHuSwy1ODVHTil5horjkEpFxmAodfz1j+DcbvHDT7TxF2DwKFWWEB2VeSc/aadJDK25OSD4UdtL6Oddcbhx0PgVI6q6ndWHiDg11W1s63KRC61EatulVbqRUUu5CqoyzMQAAPMmtyZkaGZrs1FBOkih42DqejKQVPyIp9XRURzUBNOkaodVEigUmXGNN1U0tSaquBHZrs0zNJmuIJNZp3NqHNORa5olZJ1Oev1oVwCU2c3uj55MhLWbnop6vbE+Y6r6beFGoo6bxThSXETRyZA2IcHDRsu6yKfAg70t12njfXtf9Bjob5UT3LsGbeTGx6VarDdne1KvIba4deejFFkH7K504y0TdNeCMr4HzrYQTeBryMoyqltmeqUo2LdEs1Q45waG7haGddSN/iU+DIfAir4rqsm08oq0msM8M4vwi64VIEW5nSJv2MqOwjb9x1OyuPLofCmf/Et+P8A66X6rET+eK9vvbOOZDHKiyI2zKwBB+YoCOw3Dgce6xZPQEsSceQLVp6u7l9/ovXKqEcSrT+ctHk1zxy7cYkvp8eOlwn/AC4rf+zLsxGIVu5l5s0pLI8vfZI+iaS2dz8WfWjU3YXhuMtaxADcnLKAPEk5o3w2xigjWOBFjjHwqvTffPrmolb+3CZFkoTa2wUcfLf9y1Q/jF8kMbSSMFRAWcnyH+tXZJMCsbbW44tckHextXGrHS6uRvp9Y02z5k0Kqp2z2r+oOy1Vx3BvsFYnkNcyLplu25zg9VQjECH5Jp+pNaQpThS0+itqwhJJuTyyFo6haOrhppSrqRTaeek/0fesjfsLpi8TeCyneWI+RJ76+eWFE7/gEE7c0F4pSP20DmNyPDVjZ/7wNHeMcJjuYmimXUjfQgjcMp+6wO4NYmXhnErPIhCXsY+E6xDcY8nDDQ5AxuOtClF5yg0ZJrDL57NzY/8AmF39Rbn8zy6o3PZVExJNLJcsCNPPYtg+BWMdwEeeKi4NbT3xned57WWKQRRrHKPstKBmLqvckyX3yPAAYobxWK8icrd3BjiOyXcMSshOOk+skwnONx3fWq5k+MlsJcjb60W1jaSKSQS5aRQ0hxK4GpwY/hIZVIOFrTxzBkVh0ZQw+TAEVkU4QiWUF0SzTsIzLIzl2YTDQ6ZOwXvg4HlRzs6+bO2J8YY/+QVs0M3JtGfX1OtJsuSNUBauleoNdN1ETSkIbzenrd1nzcHNPW6rsBtho0uqmWTNZ6O5q7Dc1xSUQulW4koY18kaGSRgqKMlj0//ALTOE9n7rixDS67Sw8EHduLpfNvwRn/vPUZdRfGtfIajTysfwOk7RGSQwcPha8mGzadoIvDMsvT6CjXCvZ/LMRJxWcz+ItYcx2q+jY3l+u3zrb8H4TDaxLFbxrFGvRVGB8z4k+p3qzcXCxqWdgqjqzEADfAyT6mlNl0p9xrXTGHY8p4NwGG5tb6J41/2275YA08tkOmJo8fCQAvSh/Bb68tLSCe5DXVpJEj+8RqTNb5A1LOnVlByNQ8q3fBOHNHLfDw96MqjzWWOJyf8Rb8qrdjeKRW9pdR3DqiWdxMjM2wETtzYvn3ZAAPHFBtrhZHEkGqslCX7WdwziiTIJIXWRD0ZTkfL0PoaXi3HI7aPmSajuFRFGXkdvhjjHixNUh2SinVb/hMgtnmXWUKk20wbf7WIY0N6rgg52oNz5E4hB/SEBt2EbpbtkPbvOxGpopPBigwNWDuRS9aOSmucxNz1UXDtyXbLs7NckyX1xPFI4PLhgkKRWxI7nT9qw2yWyCc7V1hwK5u5LuK9GiaOFI7eaPYa1Z3W5iI+EsdGV9COhrUsNQyOqjf1A6H6f9KMWUwYK5+IAqT+u9b9kfYxOcn5PErKC/u5F5hHPaybQuSIrpY3aO5hkTosg14yPFQehxQS64ndW/D7eNTIQ4E8DH4oHs3YXMZPXRspA8NRHTFeuFuVeR9Ps7ySMdP2N3bmb/1UrCds7g+68MgT4rm2mUDza6kt1B/zMfpXbI+x29+5b7V8WuLqKdbXaGCISXs4ODjSHNvCfxlScnwqfgMMli8rWqFooOWZ4FA1TWcqa4LtFHWdBrRvxhPOt1B2VituFy2cYyDBKrMesjujanb1JP8AIUC7PXOluE3PRbq2FpL/ABiPn25PyKTL/erq4KtYidZNzeWau0uUlRZI2Do4DIw3BU9CKloNeWB4e7SxAm0clpoVGTbuTlp4gP8Adk7ug6fEPEExE4ZQykMpGVZTkEHoQR1FHTyZ5LAtdS4pKkgQrUMkdOS4QsUDoWHVQylh81zkUNtePwyTTQFuXLCRqWQqupT8MiHOCp/MeIFSpYIayZvi6+5XLT5AguCvMJzpScAIC58FcBRnwZf3qNpOjjGxBG6ncEH9CKXjt3G0EgQQ3RKn7AyJ9oPvL474zjbrXkVz2h925Rs+ckTsVe3uBzUiPQCBx3sbMCpbI223oc0u6CQbfBvr7sNayboJIDnP2Dsi5G4PL3TP0oNedmLi3CpFfShAMIHjifAXbHQelRWHa6ZmCLbmUnOlreUFWCBS5xIFIxqAPkdutScS7WiPSZ7S7XUQq6lQ5J6KuH3PyqIuS5ReWHxIpS8An0ljdyvMu8WypGGHgyj4gem9U4+1EKjE5MUo2kjIOVYdfp4j0Io3/Tpyi+5TqZGCrzTGmfEnGotgDcnFQcX7VWsEzxOV1LgN3S2+AcZ+tGq1VkM4eQV2lhPiSwB2pK5jSZp/gWDlbFTreKgLOcKoySegFVc0e9m/Zv8ApG494lB90t37inpcTr0J80Q7+p+tA1FyqjnyFqq6jwaLsT2ONyUvL5DoGGtrVuij7s0y+LnqFOw+dengVwFLSGUnJ5YyjFRWEIa8s9qc73xlsYGOmGIyz6fvzEZggP0Gsj+GvRuLcSWCJ5G6IjOR6IpY/oK8v7F6mt+fJ+0uXe4kPrIe6PkFCgUOb2rJq0tStnhlzsN7SIfdkjvX0TKihX0s3vKjuqyBQSZPBlxkHNYXjN9Nc3klx7tMIyylISp0kxgqk0q53kx08tutS8d4OnvU0PRW0XMRHWN2Yh9PkCVzj1NLb8RZnJI0Rg6VJzrds4LAeCj9aX6nVTScYr7NtOjipbm/o2nsc7RA8+zl+zdJGlgVwULRy5d1VW3Ol9X0YV6Dx3g0N5C0M6a0b6FSOjIfusDuDXhHHYyRHJzTE8MivHLtlO8NTYPxYGTj09a+grMtoXWQW0jUV+EnG5X0zWnSXq6tSwZNXT0rGjziS4uOFd281z2yn7O9RSzIvgt2g3BA25g2PjitFwvicM0ZeGRJInGCUYMEbw6etallB2NeZe0HsRFbxS31iz2c0elpTASI3i1jms8Q2OFLNgYzitJlKfbXinu8zSk7FLVseckMkqHHqQ61W4PZe98at4wMx8Lt4lc+AlWMhVHqXcn/APVQPtXwXi9zJawtCkj6i0d3EfsJEyjBpRjuYKq3TfOwNevdh+yycPt+XqMkrsZLiY9ZZW+JvQeQ/wBSa44PumQR5jH515dwuJjwAFATJZsZIwOuqyuGOn6rGR9a9TNYn2YoHsWBGzy3Jx+61zOP5VyINTwziUVwmqJlYbasb6Syq4VvXSyn61l+LWUvDmae2RpbQnVParu8Pi01qPLxaPp4jBzWS7HX7WNzbBs8qfm2Mo/DcWUjLBIfVotI9dvKvYutcuCTFp234eSo97hUuiuuttAKtnHebAzsRjORQfj3bZJTHbcPlDyzPyzcKC0UK6Wd2V8aXkCqcAZA2J9c97Veyq2VxHfW0KGOd+VdRMAYdTkaHwRhNRzk9AQPM5jltZJpkhswkb25WYyEfZRtghItK9S4LZ8hv5VZybKKCHcc4BHCpMEPL5estdhnjuxKUXllJP8Af63fDZ23I2xQ647MIHjadESYPlZly8U7NuVk5hZix3HeOfEE1ozLLeStZXkSRgRLOxgmcnUsyiMBio0glWP0G9RHskZnPNeVkEWY+ZOZJLe5JyGAUBTgaSGOapzkMtuHlckUvCLdhhoIiP8A8a/9KqL2Vt/tctIVmXDxFsqHHwyKT3gw8Dmr14kywFsrFKihn1KXTIGWUhd9PXcdKq8K4vzGMUiGKZQGKZyroekkTdHQ+fhUlCh2fgmF1MbVFQaESVrnOS/USxxpg97BJGVBO9Gbm0it3Wectc3LHTCCBkt+C3iGyDzY5wNy1VzNNBJcOiRlXEZEjvhUCKVIKAamOTkAdc0+z4FK7GW4ZgzbNuBKy/gyu0Mf7iHJ8WPSpjCyx7F2DdaimG/GZlMySu7MpUznuyTDvRWqdeTBn45PM+e56Ba6HhsaAKEBx4sAzEncszHcknJzRuSFUUKoCqBgKAAAPIAVSZad6bTQrj7nn9TqrLJZzgzlxFpJqHNHOIW3WgVx3Mk7Abk+QFaYzTRdxwNg4fJeTxWcOzSnMj/1cI/aOfpsPX519D8H4XHbQxwwrpjjUKo9B4k+JPUnzNYX2N8A5cDXsgxLdYK56pbj9ko+fxH5ivR6Q6m12zbGVUNkcHVFcS6Rn/vPhUprMdtONC2gklxqKDCJ+OV+7Gn1YgfnQUgjfsYz2j8aM5NhE2HkXVdOP91D4R5/E5wMeWfOgUPGrlIY4YoY49CKnMd+ZjSoXKxqBn6mq9hasgYyHXNKxknfqWkbcgeg6AVdMJAyfy8aQ6r1N9RqGMeD0Gk0GyGW+X3KSpoDO7M7nd5GxqYjYegHgFGwqncWDNYTcSl18pGCQRoxjMrFwnMdxuI1J2AwSR1pvaMkxhA2nWyoW/CHZUJ/zV7wOA2/uotGjVoFRY+WwypVcYz65Gc+dH9Or3p2z5Zm9QucGq48I8Jl7OSXXAmvI9c0ryrhNJd44EdkeNOpbv4Yt1IABzivV/ZlxiWSD3W7Upd2oRJVbcsjKDFID45Gx9QaC9uONyWsttacMCRm3AmkQd2Pl4Kx27Abd/LHfpgGqvZ3tzaycTnuLkiyJt4oRHOdJdld3dtXwkDIAOd6ZqUU9q/Atkptbnn7PWKq30KSo0T4KyKyFT4qwKtt47E0Cn9oHDUGTfWx/hkVz+S5rwfi/al+I3bG2ikN7JdA2syuwMVui6Y40UdM95mJ2q4M9y9mdyxsxBIcy2jvayZ6/YthCfmhQ/WtbWG4AHtuLTwyEE3VtFcZGymeHEM5UeGe4cVua44ZM+FJ8gT+QrI+ytP/AC6A/iTX/wARnf8A91Hu091yrO5k6aIJWz/CjGs5w7iC8N4QkjYPJgiAUnTrfQiquQDgknyqSGZTtHw5pIeMCP8AaWl5HeQ+OHEMUj4+ah/qa9K7P8UWaKNwRiRFdT4YZQcfrQnsZw92S5uJ+UffXEmmJi8Yi5KRqNTKCcgE9PGgHs3kZLeS1YnXZzyQZPUoDqibb90/pUxWeCJPHJvOOcLjuoJYJRlJVKN9ehHqDgj5V4t2Avntria3uW70jlQ58ZrccqRT6lVRh6GvbbO71bHr/OvHuKWEU97xJHBKe8oyMp0skohj1sjDowNQ1glPIS4trjulurcc0hDFNECAzxkhgYydtasCQDsQSKkXtnaLnUJo3O7K1tMGJG2+FIbpjqaCxcEOQZLm5lA6IzhFOPxcsAt9TRszt51BII4Xxx7i6uiA3JUx8vXGY3BZAWQg7nbvbjPeq17hGDGQP2erlk9VD51IP3emB6CrH/Zrq44p8fUmznK/EqahjqdBD4/y1pGkDqrDoyhh8mGR/OhsCZBDDYjB9Qdj/Oq3ZSc+7mFvitnaA+ZCHMZ+qFK1aWWJYMuqjmOSzcihzCiFyaHM1OYdhRNclniMHWs4eDG7uYLQZAmf7UjqII+9KfTIAX5sK2vE4utSezHh+u4uroj4SLaI+i4eYj5sVH9yl1t22t/I3jDMz0SGIKAqgAAAADoABgAVJXV1LTUIxry3t3ea7iGI/Cge4f8Aizy4v+aQ/MCvUJeh+Rrynth2aeWeS677RpbqvIizzJ5EaQqhYbpHlxkjc+mKpbBzrlFPGS9Vka7Iyl2QCXiEZcRoRq8dxkVPcSbYH1rK9m7YxiSWQIgJO4x3jncjGwUdAB6nJojBxDWQVICeZ8R515a/SKE8R5S8/J6anUOcE5cN+BOPWwkiIPTByfIef061prT2o3AtkiW1Ml0FC85nUQMQMCUgd47bkbb+NZriE8LoVk3Tx6gfntQG3vJYvgzNF91kI1geAZejfSmGinZCtqPf5MOrrrnNOX/Rs7Pu6mkcySyNrmkI3dz/ACUDYDwFOuZkI7yqw/eAI/WsmO04HXWD5GNs/wAqj/pKScry1wrMEE032cCFjgFm8s1m/RXzs3S7vyaf1VUK9sfHgm4hBz5UtraNObM2hNKKCAfjkOBsAMmveOyvYqzsFHu8KLJpCvLu0jbDV3myQCRnAwKC+z7shDY5ld+bdOMPMwwqr10RD7q/qdq3imn9NPShtEN93VnuRje3C8q64bdDbRcm3c/2d0hTB/vhK2dZX2mR54fI/jC8M4PlyZkkP6A1p+YMZzt1zRgJlvapcCPhV2ScBowhPkJHWMn8mrznjfEZ7wXUFnKJYDyp7d2VmDS2yxs9vbnIA3Ctv1OoY2JG79pFyJLeOMDIku7RTnx/8QjH6YU1k+y9p7pfXtuWxGZebFEQNKiUakeM/dBy6EeajpUtEZyW+B9oJrK3Q3Kk28hLmZFdDbmVi5SaBslEDEjIJx5CpFvIrPiN3M7BYJ7aGfUNwzoxiwgHxMwK4A65rRMuQQdwdiDuCPHI8ayr8HFlMtwsRuIY8iODOXtNZyz2wY4YZ+6d130kdKlSwQ4it2zuJ2ZbaEW+nq90G5wG+GFuMYBwcFm8KhtLblgjJZmZnd2+J3clnY/Mnp4bCrN9xKwvjrS5SKdVZULuYpEyQcSRORqXIGxB9KC2XaGF1j1SJzX2MSHW2vJVsBd9OQTk+FQ3klLAXrq6nCEsDg6TggHGcHwOPGoJG0oFUOFcTEjNDJoWZCRlDmKbTjU0R8xkal6rRmOPYbVxxIBQSw7t/dKOjxQSkfvgyR5+oA/KqHGO0jCKGSIHe5ZJFGGzFE7xyE+nwn6irHAJObc3s43XWkCHwIhU68f3no1H+4gV38GE7pqGO+9XLtqFPJvTyvsKJo2vEk3NGvZtEFsIyPvvM59WaaQk0Kvxk0Q9lsmeHRejzKfms8gpNd/FDeHdmtrq6urMFGyDIryC/mvJIpuGF098Rlw8jFPerIknmKQM6iBobHrXsNZntv2Qj4hGveaGeI6re4TaSJvpuVO2R/rXENHlPaHsOYrN5727OUwVigQCInokQDbsSxUZ/Sg0HA5GReZMynA1KiooBx0Bx4Uf4/FxJZrW04jyZIxI8qTRnebkodPMXboWU9BU1zFjcdKT+pahUuNdfHkc+n0O2LssefAAh7PwZ72qVh/WOWx/d6VNPwKBjkJoPnGTH/y7UMMxju233ZPodLHI/JqLR8T81/L/AKVitd8WmpN8GytVPKcUV07OQ535jDyaRip+Y8amvblY3SJ1XkyAoD4BvwMOmCOlTf0gnr+VDOLPz0KEYHVfMN4HPzqK5WTmuq3j+3yiZxhCL2G07Fcba3dbOdiYmOLWVtyp8Ldz/wAp+nlXoSuR0JH1rwzhU4uIQj57y7EfErL5HzDDIPpWws/aGI7TTIpnvU1I0MYJLFMYncgdyMgqSfMkU+0eoc04Wd0ItZp1FqcOzNtx+NprWeIkkSQyLjP4kIpvBLvm20Emc64o2/xIDWOtry+hNrPc3Kyi5nSJ7dI1ESJKDpMbEaiQRnJ2Iz161o+xL5sYB+FSn/DZk/8AbWyE4y5iY5wceGM7WDJsl872H/Ksrf6VT7acHkZku7ddUsSlZIx1mgJ1FV/fU95fqPGr/ahP9lf+ru4Sfk+qH+cgopfXHKikkP3EZ/8ACpP+lWaKp9jLcJ7QLJGrDvqeh6MMdVYeBHQg1YvOJhlKqCM9SayHCuz07R28tpIEuZbc3NykhJhnaSQFAw+451N3h+HFWjfXUf7fh10p8WhCzp8wVNBDFq84dFL+1ijkx0LorH8yKdaWMUQxFGkf8CqufyFUf6fH/wBpxAny91cUsXFLiR2SO3930YDtcEGRdShhpiXrkEdWA/lXHBUincgzz29mrFedqaVlJDCCIAyBSOhYsqZ8MkjcVBDFpG7M5PVmIyT8hsB6DarfApdPFYz4+5yafL9tFqH5YqUsnGv7U9nI5bIxRqsZhXXalBp5MkakoUx0HgR4gkV5rB2sjmhdosmQaUVcE6pHj190LklV7xY42Ck17RDKHX9CKEcJ7IWdtIJYIEjdU5asMnCamYgZOxJY5PU1HYg8dsuzLLBJbo3OmmjkFsdS6IrdpAxuZJB05jBSMZJAAA2OC/ZtFjthEFKNEzxyBjqJlVu+2rxyTnPrWj4bw5YLriCxjTiSLQpJKrG0IdVX8Kcx5jpGwztWX4LJmDUTl2kmaT0kaVtS/Tp9KLo7HO9x8JFdTWo0qXux95JQh5d6uXslCGlp/BcCiSPTr1t6n9ksn/hZo/GK7uFx6M/MX9HoXezdaj9nvEOTeXcJ6SiO4UeZA5UuPliP/FSrUVvppm6mxb2j1CuqOKQMMg1JWA2HV1dXVxx5V7UX08Ssc9DDcKP4soT+mKGuuRitP7YuFs1rHdRglrOTmsB1MLDTMB8hg/Q1lLW4EihlOQQCCOhB6GvO+s1tTjP4H/pE04OHyZPtLYd9JO8NDDXoxrKdJAufHTuK1UXs2mnjWaxv4Z4nGUMseCfQsh6+BGNqjvogevQ9aHcG4tNwubmwktCxzPB91x950H3ZQN9uuMGi+n6muUVXYvoHrtNOL6lb+y8PZjxbPxWIHnrmJA88aKBdpOEz8OnWCciYyR64mhQjUwOlo1XckjY/Wvojh94k0aSxsGR1DIw6FWGQaxXtZj5SWt8NjaXKFj/YzfZSj9VptLT14xgVx1FillsxXZr2bs0Ya8kkj1MW93iIXSGOdLybkn0HStzwfg1vZKUt41jz8RGS7HzdjufrROSMMCDuCCDg42O3UVlbrsKjAol3exREYMSzll9cGQFgPTNYXLd3eDYlj5FsZxf3yuvet7Ik6x8Ml0wKgKfEIpY58yKudhTptDq2Cz3QydgALmXxqjw/sQIEEcd9fJGuwRZURRk740pSN2N4fGNUytKAS2biaSRASSWYhm05JJOceNbK9TVXFRRknp7LJZY7tl2ltBbsFubdpEkgfQJoyx5c8bsAAeuFNE+28n/l12U31QPpI8Q4wCD8jWH43xJMpFw2zWSNwySSRWgkhGSuHVgoEhA1basb7natFwG6RIYeHy211DG6GGOSblHmMFZyraHJRiAxAIxtitNdyn34M9lOztyEODxcu+eP8Njaqg9FknDfrprSSDINZbtBKbfiFlcHaKQPaSn8JlKyQE+hdSPrWrqZdyI9ihWQ7Rpyr2N/u3EZjJ8ObDl0+pRpP8IrYONzQPthw5p7VxH+1jxLCf7SI6lH1GV+TGoJBlQtcCK8sZmOFLSW7HwHOUGPP99APrSWF0ssaSL0dQw/vDOKg4vaNcxtaxLqkkGoNkqsOggiVmHTDAYA3Jz5Ejs45Z2M8HpkMxU5H1HmKKTX0aRmR3VEAyzOQqqPUnYVh7KyvCg5t6M4GTBDGoONvik15Prgb1Fc9kraVg1yZbkjp7xK7ID5iMEIPotBs1dYSGmsH8J4nHeXV3cW7F4CsEQfBAeWLmmRkyN1w8Yz6VkuLRe730i9I7pOco8pkwkwHzGhq9DsEjEaiEIIxsojACDBIIAGwwQf1rI+0GDHIk8Y59JP7s0bqR/i0flQNLe/1cZLzwHvqT07j7cmZvZKEPLvVu9loO8ozXtoR4PMyZ6Le3H+tAbviDQSJdRjLQEll6a4mGJUz6jceoFLXUCUU6nn2Kxm1Ymvc9W4RxJZY45oSSkih1JBBKsMjINGYOIA/Ft8uldXUjkkxunh4Lgalpa6ghhkqBgQQCDsQehB6g14dx7h39F3PIJPIlLPat1IXOWhYde6TsehGKSurPqqo2VtSNGlslC1OJGt0H6HP0xQji9+O8iDU6YLKdhgjOx+VLXUh01Md/0PdRZLpnrXseYnhNsT48wr6LzX0j6DFRe218cGuvXlD85466ur0x5ruEofhHyH8qfXV1JH3G6BXauQrZ3DKcMsTMp8mUZB/MCs9xW2srVRcXzPO2chp9Uig+HLhQaF/L60ldRYeEvLKSSzkksu0090oNlaM8fhJJLFCmBt8ILNj6UM4JE78SgSV1kVFubnlJzAkEhkKK2psGUhjIo2AA8KSurbVXGNnCMt0262XuN303EYHWNEjs2JXnP3pnKNs8SAgR4ZdicnbpRzsZxp5o3in/2i3wsrD4ZFI+zlHlqAOR1BB9K6urU3kyIMSKSc4/lTM11dUEnn9npgmmticaZ3MQ65SRROBt0xqcb+VX+DW1w8ks8EkUSgck8xHkL8lmJbCsugAs46nP5UtdQdQ8QC0/zL1hw6/hjCJJZsoyRlJ0JLEsScMdySTVm24dcMwa4uQAD+ygTQp9HkfLN9NNLXUqlY92MIYJGC4fd2o5s00kqqbqQRorSBdJZW+FR5M+dx4VFcX9gQ45k0iZQqrGUy5VyWKscLgoFGDj4mOdgKWurXux4G8KFJZbZUd7AyyEySctpCY8axy4yJsZBBLd4QfRj4g0Duyut+USY9TcsnqUydBPrjFdXV29s0QpjF+/2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SEhUUEhQUFBUWFxgXFBQVFhQVFBUVFRYWFhQVFBYYHSggGBolHBcUITEhJyorLi4vHSAzODMsNygtLisBCgoKDg0OGxAQGywkICYsLCwsLCwsLCwsLCwsLCwsLC0sLCwsLCwsLCwsLCwsLCwsLCwsLCwsLCwsLCwsLCwsLP/AABEIANcA6wMBIgACEQEDEQH/xAAcAAABBQEBAQAAAAAAAAAAAAAFAQIDBAYABwj/xABJEAACAQMCAwUFBQQHBgQHAAABAgMABBESIQUTMQYiQVFhBxQycYEjQlKRoTNicrEVU2OCkqLBNEOTstHwJCWzwhY1RFRzg/H/xAAaAQACAwEBAAAAAAAAAAAAAAADBQECBAAG/8QALhEAAgIBAwMEAQMDBQAAAAAAAAECAxEEEiETMUEFUWFxkRQiMoGx8SMzQqHB/9oADAMBAAIRAxEAPwDfpFmrSWtWIIqsUylY/AqhUvJT90qKS1ojSEVRWNF3WmBZIiKjotcQUOkiIrRCeTPOG0irqdopNNEyDwJXV1DeKzvzIII20NO7KZAAWjRI2kZlB2J7oXJ2GrODVZyUVktCLlLCH8Q4tHCQhJaRvghjUyTP/DGu+PU4HrTY7Didx+zihs0P3rhubL/wo+6Pq1a3szwSC2T7FAGbeSRjqlkPnI53Y0apfZqZvhcDKrSwSy+TAx9h7w7vxSTPlHbQKv0DZP61TtrJ3me3g4mkk8eS6S2ynpgHeNkzjIzitV234rPbWrSW8fMkDKMaWfAY4LaV3ONq8YtuK3dremcxabiTJMTRsNQkIJwgOd9P6Vjs1UoNcscaL0qOphKXHC47dzc8Slv7Marm2WeEfFNaFmZR+JoH72PkTiiNldpNGskbBkcalYdCK0XZzizXdoszRmJmDdw+hIyMgbHFYjh0gjv723XZRyZ1XGAplXTLoGOhZVOR4sa36bUOTwxJq9Kq84WGg5XUmaQmmAuHV1MzSZrjh+aTVTc0hNTggdmkzTc0hNccOzSZpuaTNScOzXZpuaTNccOzSZppauzXEGoSnVHE+amApa+BlHkQCnBaVVp4WqtllEiZdqozxUTYbVTlq8JFLIlHl00x1cxSFKNvA7Cg0dA4Br4so8ILVmP8VxIFH+WNq07pQDs0oa74hJ4iSKAH0jhV8fnI1UullYL0QxLJtuFqME+NXs1krjtZbWxKFmlm/qYVMsvplEyVHq2BVFuPcRuP2VvFaIfv3LcyX6QxH+bil9kox7sZQjJrhG5YjxrIdouxi3d1HcrO0bxhRhQrfAxYEZ6dSKFz8GuJN7jiVwPMQrDbpn0OGb/NUI7Ewncz3r+pu5v9CKzTvqa5NVMbq5boPD7fk9JUV5z7SLH3eWDiCZ+xPLnA+9bSnS2f4HKt+flSf/B6LvFdX8TDoy3Ujfmr5B+RoV2h4rcQwyQ3E0d/bujxuyctLyIMpBZo1OJQPHABFFq1EG+AFtEkuTRhvLceB867NBeyF3zbK3f+yQH5qNJ/UUXzXoIPKTPPyW1tDs0hNNJpM1YqOzXZpma7NccOzSZppNJXHDs0mabSVJA7NJmmk0manBzHZrs0zNdmuwVyH7abeiUcgNBkq3E5rDZA21zYVU1xeqQlofxXiTI0UcaqZJmKoXOmNdKF2ZyNzhVOFG59OtZ3HHJpUs8IucW4tFbprmkWNemWOMnwCjqx9Bk0Cj4vd3H+yWMhTwmum92RvVUIMhH90Usvu1mfeJnEs5294mGWyfuW0QzoH7qjJ8c9aHL26a4n5Fvb3dxJtq7ghRAehkLkaPqKC7H4DqpeQq1jxI/HccPh8wI5pT+Zdc/lTlsrvxvrU/K0kx/61Gba3nVMtoj2yw1KQvn3sVgr/tDwwyaJLxi5OCVubvSD0+KN9C/nUb5e5bpx9gzc3PEYjtFa3a/2UjW8v0SbKn/FWa7PxTXhuGLvbQSXDl4EOm4LgIjJNIN0A09FwSCN6N8OhiZ9NreypIASIbh2mjcZ64l+00nwdWI+dUOzk7f0pdRvG0LtFHLLEd1EqMYy6ONnV10EMOuN8EYoGpss6bww2nrhvWUauxsYbaPTEiRIMk6QFHmWY+PiSTVDhs9zfsxttMFqDgXTDVLN5mCM7BfJ2znqARWT9pHGJRIsJZEQkaIWUytctsS8iIdoVO2k5LEEaTWgseK37RKkei3UAa55kHOk82WBTpjHlqO3lWSuEIrfYzVNyk9sEEeL9irNIneWJ7yTrmZ2kkYgZwiswUE9MAAVQ7AXZe3ZSpQRSvGkb/tYkGCscoxsVzgdcrpNV5OCSSd48QvC/wCMPFp+WgJpoj2Y4V7sJQZHleWQySSOFDM2lV6KABsoqLr65x2rv9E1UWRllkPb6GZrNhAHYhkMqRnEkkIb7VEPUEjy32qbgHZ7hF9bgw20LJjBwqpKjgbglcOjijUjYGazPFOzcMzmQcyGY9ZreRoZD/EV2b65qlOqjWtskWt07nymCeCWEfD7qfh6MzL+3hL51aWwroQfwkA6hsQfQ0buryOIZkdIx5uyqP1NZHtPYXcPJeaZ7uFJEXnE8u7t0d1SReYvxoykg+IJB2xXoVrwSwgbVHZxM4/3so5kh9db6m/WnlGuXT/byJr9C+o88GWftdZDY3UP0bI/MbU+HtPZucLcwEnoOYoP6kVvBxIf1Sf9/Sq92LeYFZrWGQHqGRG/mtX/AFs/ZA/0MPdmfVgRkYI8xuKdQziHCba2vrc2aclZY7jnRKWCEx8ko4TOkEaiNvOimK2VXb45MltOyWBMV2KdilxRNxRRGYpCKkxSEV2TtpHTDUmKaasmUcSI0maVqZVyjQdSrUdUkarcTVkmaIE+aD9pLLmLHJzVgMEnO5rAMqqI3R8gkD4XO52HkaLZqG8tllRo3GpHBVh5g9aC45WA8Xh5Mta2AcNcO72tsBl7yc4vJ08eUGA91iPmACfAL1otwniZCiOwtxb2wOedKpDynO7RxnvMTv8AaPjzAas8b0QytHxObX7uFa21An3hScJKQM82Zdk0gbHvY3GFk4zfXdzHbWkPu+sa5JpsGWKHOOa0XSPO+lWOSfAAE1gefIwjjwT9qGa7v7aymdhbtG88iAkc9o2AETY+6OpHjRm/kgtYwvuxaPGCsMKOqqB95BuR8gaj7Zdl/s4Ht5G98tm1wySnOvbEiSkfdcbeQ+VDrXt1at9ndE2c4+KKcFQD5pJ8LL5HNY9TGeU1yjZRKOGnwDF4agUmyQXdnPnlxK+g2twM96OQ96FDvkDdWA23rRdl+DTRFpruTm3DqiEg5WOKPOiNTgatySWwMk1Z4CIDzJLdo3EjBnaJgyl9IGTg4BIxRas075OO3/IeNMU8gP8AouFJpJ9OZH+KVzlgoGyqT8CADoKk7P8ACBxAc+4XNsT/AOGgOdMijbnzD72rqqHYDBO52p9rQTA0Y250kUBPTCzzJE5z4d1jW9uJ47eFnYhI4kJJ6BUQf9BV9HDdmcufCKaqe1KEQLxHsdAVzbIttKN0eIaASOiyouA6HoQfpg70K4RecwBsaTlkdT1V0JV19cMDv415txr2n39zIwtmaFAe6kMfMkC+HMYq2+OuMCj/ALLbueZbl52ZmNxnUw0sW5aa8gAAeHh1zRdbStql5BaS57nDwafjckskkVrbtolm1M0mAeTDHjmS4OxbLKqg+LZ8KvSdh1RCbae4jlx8ckjzI7f2sbkjBPXTpPkRXnHb3j9za8QJt5uVqgjBI5ZOA8pK94HAyQT9KM+zf2iTzXC2946yCTKxSgKGEgBOh9OxBAODtuAN80ejTrpbsAbdT/q7UySe799sbqN10SossMydQkyKfhPipOGB+VaXstc67W3ldNYkhjYk+bIpJ+dZ6BwLji7j4OefzS2TX+tJ2FZo7O1xdSRs0UeFuYfsN1GFjmQLgeA1En0oWnioSnFdshr5OUYt+w/tN2SumY3Fld3EqZLPZmXltg+EMg2BHgrDHrQrhM9xIha2vZdSnDw3kSO0bDqkgAV1P1NbtuMCKRY7tDBIxxHIp+zkPkkmArH91greQPWgPtH4WI4/6Tt5ESeEASg91LqPIAjcf1m/d9dvLG6uUU8SWUYrFJr9rwwVYm7mu1kuoUjEMMiBo31xyPK8bEoD3lwqbg1o1jPlVrhMBkRHKlCyhirfEuQDpPqKKraitkZxrWEZJQlY8sAFcU3NHZbMHpQm6t9JosLVIHKtxICaSmk0maKCFIpjCnZpDU5IaIWplSNURokWCaCiNvVuJ6Gh96sxyUKUS0JBFTS1WjkqYGgtYNCeSjxruRvOkSyzRRuYgQNWcZwp6jOBsOuMUQ7H2sENqJo5BO045stx96ZyOv7oGyhfujakrNXlhNau01mNcTtquLPIAZvGW3PRZPEr0b0NZroN8o00TSeGaM3ymRlI1OyFj5RqWCqT6k6sfwt5Vle3sAmiitgFL3Eqx6iAWSJe/MykjbujGf3qn4Bx+2k1nnxieV9TxO3LkjC9yKIo+CCqjfw1MxFU+zkhuria8O8YLW9qPKJG+0kH8bjr5AUvvs6cHIYU175pGs4fbrGgVFCqOgUAD9Ks02MYAp1KOfIy+gZx6xMsTqpAYgFSeiyKQ0bH5MFP0qDtZxNL7hMwDGNyYo5U2LwymeJSrr4jJ+TDcdaNEUF432aiuQ2WeNmXSZIjpfHUBvBgDuAc4PTFaKLenx4YG6res+TwjjsEjCMQIyxjOlAdxnBDSEfE56lvPPhitF2SM8hSzMzBppWDvlmKpHDzGOkMNZ3C6myOmQcCjV12OvEYgRCbfZkljjQ+pVxqTPXHex4GtR7P+xptnaa4KGdxpVUyUiTOSisd2YndmpnqLNM61085+RdRXepPf2KUns1TSQlxIT5SQ20kZP7yCMEj5EGsDxjhElhJyXRLdW70coxJFMwO+p5BlQBjubEb7k719FKtB+1vBIry2eGXbO6P96ORd0dfUH8xkVlrm4PMuTTZFSXBi+E8Ob+jJUUENKk7jOouTKGKFtW+SNOx36ChvY/iMjQpHEy61XQmdQgnKL9pbXEbZME4AO42Yd7vAEVq+yd21xbKZNpULRTDw5sR0sR6HAP1oN2l4YbWU3sKah3TeQj/AHqKciZPKVOufEfqKi3ZZKM/LDX174Jx8Bq2nZ4SOUbi0cFZ7N1zNARs4i372nxj8sFD0UhrLhLPdxwmcXNlCoubdiSzsXJSFJj97llJSCd+mdxRV+1cS7WkZu55VR1ERAVNsxvcSdIxg/xEbY8l7L8HeKSWe4dXuJyDLyxpiXGcJEvkMnvHcnemlcG3kWWSSWDXRrgU6kXpS1d9waOqpfxZGat1Benu1aHciXYzcmxpmadOdzUeaYrsYWOzXZpma7NSQI9QmpXNQE1eIORbY05JKiY03NW2gUwhHLVhJqECSplmocoZCxsCwlpwYUMWeniehuAXqGe9pljC9qx5EclxIyQwMyjUHlYKCG67DJ+lH+D8PWCGKFPhjVUHrjqfqcmhXaiUiFZlGTbyJORjOUQkS4Hny2cj1FHbeYMquhDKwDKRuCDuCPpXnfWVJTivA/8ASZKUJPyEq6kU5pSKXDAo8P4vFO8iRNr5R0uwB0BvFQ/RmHiB02pOP2kktvIkLmOUrmNwcYdSGTPoSAD6E0N4lwBkPOsSsEygAx4xbzqOiSoOh8A43HqKbw7tjCzCK5BtLjxin7oJ/spfgkHkQaLt/wCUQe7xI7sv2lFyhWRTHcRd24hOzI/iQPFD1Bo+s488UI432cjuSsqs0M6j7O4iwHA/C2dpE/dNCXPFIdjBb3Y8HSX3dj/GjggH5GquDbzD8MlSSWJfk2fv3qKocT4iqozyMFRQSzMcAAVmfe+KvstjBEfxSXQdR9EXJqrecEUES8ZvImVd0t1+ytw3gSCdUp9KlQnLiT/HLO3xjzFf+BP2eRs0M1wQVW5uHmjU7ERkKqEjw1ac/WtLcoCpzv8A97io+GzrJGrLnSR3cqybDYd1gCBU0x7pqk3ltlorBi+wy8ia7scALDIJYsADMU+WAOOuk5H1Fa8ListwZdXGbkjotpErfxGQlf0rYlK9BpZt1Rb9hHqYJWvHuSwy1ODVHTil5horjkEpFxmAodfz1j+DcbvHDT7TxF2DwKFWWEB2VeSc/aadJDK25OSD4UdtL6Oddcbhx0PgVI6q6ndWHiDg11W1s63KRC61EatulVbqRUUu5CqoyzMQAAPMmtyZkaGZrs1FBOkih42DqejKQVPyIp9XRURzUBNOkaodVEigUmXGNN1U0tSaquBHZrs0zNJmuIJNZp3NqHNORa5olZJ1Oev1oVwCU2c3uj55MhLWbnop6vbE+Y6r6beFGoo6bxThSXETRyZA2IcHDRsu6yKfAg70t12njfXtf9Bjob5UT3LsGbeTGx6VarDdne1KvIba4deejFFkH7K504y0TdNeCMr4HzrYQTeBryMoyqltmeqUo2LdEs1Q45waG7haGddSN/iU+DIfAir4rqsm08oq0msM8M4vwi64VIEW5nSJv2MqOwjb9x1OyuPLofCmf/Et+P8A66X6rET+eK9vvbOOZDHKiyI2zKwBB+YoCOw3Dgce6xZPQEsSceQLVp6u7l9/ovXKqEcSrT+ctHk1zxy7cYkvp8eOlwn/AC4rf+zLsxGIVu5l5s0pLI8vfZI+iaS2dz8WfWjU3YXhuMtaxADcnLKAPEk5o3w2xigjWOBFjjHwqvTffPrmolb+3CZFkoTa2wUcfLf9y1Q/jF8kMbSSMFRAWcnyH+tXZJMCsbbW44tckHextXGrHS6uRvp9Y02z5k0Kqp2z2r+oOy1Vx3BvsFYnkNcyLplu25zg9VQjECH5Jp+pNaQpThS0+itqwhJJuTyyFo6haOrhppSrqRTaeek/0fesjfsLpi8TeCyneWI+RJ76+eWFE7/gEE7c0F4pSP20DmNyPDVjZ/7wNHeMcJjuYmimXUjfQgjcMp+6wO4NYmXhnErPIhCXsY+E6xDcY8nDDQ5AxuOtClF5yg0ZJrDL57NzY/8AmF39Rbn8zy6o3PZVExJNLJcsCNPPYtg+BWMdwEeeKi4NbT3xned57WWKQRRrHKPstKBmLqvckyX3yPAAYobxWK8icrd3BjiOyXcMSshOOk+skwnONx3fWq5k+MlsJcjb60W1jaSKSQS5aRQ0hxK4GpwY/hIZVIOFrTxzBkVh0ZQw+TAEVkU4QiWUF0SzTsIzLIzl2YTDQ6ZOwXvg4HlRzs6+bO2J8YY/+QVs0M3JtGfX1OtJsuSNUBauleoNdN1ETSkIbzenrd1nzcHNPW6rsBtho0uqmWTNZ6O5q7Dc1xSUQulW4koY18kaGSRgqKMlj0//ALTOE9n7rixDS67Sw8EHduLpfNvwRn/vPUZdRfGtfIajTysfwOk7RGSQwcPha8mGzadoIvDMsvT6CjXCvZ/LMRJxWcz+ItYcx2q+jY3l+u3zrb8H4TDaxLFbxrFGvRVGB8z4k+p3qzcXCxqWdgqjqzEADfAyT6mlNl0p9xrXTGHY8p4NwGG5tb6J41/2275YA08tkOmJo8fCQAvSh/Bb68tLSCe5DXVpJEj+8RqTNb5A1LOnVlByNQ8q3fBOHNHLfDw96MqjzWWOJyf8Rb8qrdjeKRW9pdR3DqiWdxMjM2wETtzYvn3ZAAPHFBtrhZHEkGqslCX7WdwziiTIJIXWRD0ZTkfL0PoaXi3HI7aPmSajuFRFGXkdvhjjHixNUh2SinVb/hMgtnmXWUKk20wbf7WIY0N6rgg52oNz5E4hB/SEBt2EbpbtkPbvOxGpopPBigwNWDuRS9aOSmucxNz1UXDtyXbLs7NckyX1xPFI4PLhgkKRWxI7nT9qw2yWyCc7V1hwK5u5LuK9GiaOFI7eaPYa1Z3W5iI+EsdGV9COhrUsNQyOqjf1A6H6f9KMWUwYK5+IAqT+u9b9kfYxOcn5PErKC/u5F5hHPaybQuSIrpY3aO5hkTosg14yPFQehxQS64ndW/D7eNTIQ4E8DH4oHs3YXMZPXRspA8NRHTFeuFuVeR9Ps7ySMdP2N3bmb/1UrCds7g+68MgT4rm2mUDza6kt1B/zMfpXbI+x29+5b7V8WuLqKdbXaGCISXs4ODjSHNvCfxlScnwqfgMMli8rWqFooOWZ4FA1TWcqa4LtFHWdBrRvxhPOt1B2VituFy2cYyDBKrMesjujanb1JP8AIUC7PXOluE3PRbq2FpL/ABiPn25PyKTL/erq4KtYidZNzeWau0uUlRZI2Do4DIw3BU9CKloNeWB4e7SxAm0clpoVGTbuTlp4gP8Adk7ug6fEPEExE4ZQykMpGVZTkEHoQR1FHTyZ5LAtdS4pKkgQrUMkdOS4QsUDoWHVQylh81zkUNtePwyTTQFuXLCRqWQqupT8MiHOCp/MeIFSpYIayZvi6+5XLT5AguCvMJzpScAIC58FcBRnwZf3qNpOjjGxBG6ncEH9CKXjt3G0EgQQ3RKn7AyJ9oPvL474zjbrXkVz2h925Rs+ckTsVe3uBzUiPQCBx3sbMCpbI223oc0u6CQbfBvr7sNayboJIDnP2Dsi5G4PL3TP0oNedmLi3CpFfShAMIHjifAXbHQelRWHa6ZmCLbmUnOlreUFWCBS5xIFIxqAPkdutScS7WiPSZ7S7XUQq6lQ5J6KuH3PyqIuS5ReWHxIpS8An0ljdyvMu8WypGGHgyj4gem9U4+1EKjE5MUo2kjIOVYdfp4j0Io3/Tpyi+5TqZGCrzTGmfEnGotgDcnFQcX7VWsEzxOV1LgN3S2+AcZ+tGq1VkM4eQV2lhPiSwB2pK5jSZp/gWDlbFTreKgLOcKoySegFVc0e9m/Zv8ApG494lB90t37inpcTr0J80Q7+p+tA1FyqjnyFqq6jwaLsT2ONyUvL5DoGGtrVuij7s0y+LnqFOw+dengVwFLSGUnJ5YyjFRWEIa8s9qc73xlsYGOmGIyz6fvzEZggP0Gsj+GvRuLcSWCJ5G6IjOR6IpY/oK8v7F6mt+fJ+0uXe4kPrIe6PkFCgUOb2rJq0tStnhlzsN7SIfdkjvX0TKihX0s3vKjuqyBQSZPBlxkHNYXjN9Nc3klx7tMIyylISp0kxgqk0q53kx08tutS8d4OnvU0PRW0XMRHWN2Yh9PkCVzj1NLb8RZnJI0Rg6VJzrds4LAeCj9aX6nVTScYr7NtOjipbm/o2nsc7RA8+zl+zdJGlgVwULRy5d1VW3Ol9X0YV6Dx3g0N5C0M6a0b6FSOjIfusDuDXhHHYyRHJzTE8MivHLtlO8NTYPxYGTj09a+grMtoXWQW0jUV+EnG5X0zWnSXq6tSwZNXT0rGjziS4uOFd281z2yn7O9RSzIvgt2g3BA25g2PjitFwvicM0ZeGRJInGCUYMEbw6etallB2NeZe0HsRFbxS31iz2c0elpTASI3i1jms8Q2OFLNgYzitJlKfbXinu8zSk7FLVseckMkqHHqQ61W4PZe98at4wMx8Lt4lc+AlWMhVHqXcn/APVQPtXwXi9zJawtCkj6i0d3EfsJEyjBpRjuYKq3TfOwNevdh+yycPt+XqMkrsZLiY9ZZW+JvQeQ/wBSa44PumQR5jH515dwuJjwAFATJZsZIwOuqyuGOn6rGR9a9TNYn2YoHsWBGzy3Jx+61zOP5VyINTwziUVwmqJlYbasb6Syq4VvXSyn61l+LWUvDmae2RpbQnVParu8Pi01qPLxaPp4jBzWS7HX7WNzbBs8qfm2Mo/DcWUjLBIfVotI9dvKvYutcuCTFp234eSo97hUuiuuttAKtnHebAzsRjORQfj3bZJTHbcPlDyzPyzcKC0UK6Wd2V8aXkCqcAZA2J9c97Veyq2VxHfW0KGOd+VdRMAYdTkaHwRhNRzk9AQPM5jltZJpkhswkb25WYyEfZRtghItK9S4LZ8hv5VZybKKCHcc4BHCpMEPL5estdhnjuxKUXllJP8Af63fDZ23I2xQ647MIHjadESYPlZly8U7NuVk5hZix3HeOfEE1ozLLeStZXkSRgRLOxgmcnUsyiMBio0glWP0G9RHskZnPNeVkEWY+ZOZJLe5JyGAUBTgaSGOapzkMtuHlckUvCLdhhoIiP8A8a/9KqL2Vt/tctIVmXDxFsqHHwyKT3gw8Dmr14kywFsrFKihn1KXTIGWUhd9PXcdKq8K4vzGMUiGKZQGKZyroekkTdHQ+fhUlCh2fgmF1MbVFQaESVrnOS/USxxpg97BJGVBO9Gbm0it3Wectc3LHTCCBkt+C3iGyDzY5wNy1VzNNBJcOiRlXEZEjvhUCKVIKAamOTkAdc0+z4FK7GW4ZgzbNuBKy/gyu0Mf7iHJ8WPSpjCyx7F2DdaimG/GZlMySu7MpUznuyTDvRWqdeTBn45PM+e56Ba6HhsaAKEBx4sAzEncszHcknJzRuSFUUKoCqBgKAAAPIAVSZad6bTQrj7nn9TqrLJZzgzlxFpJqHNHOIW3WgVx3Mk7Abk+QFaYzTRdxwNg4fJeTxWcOzSnMj/1cI/aOfpsPX519D8H4XHbQxwwrpjjUKo9B4k+JPUnzNYX2N8A5cDXsgxLdYK56pbj9ko+fxH5ivR6Q6m12zbGVUNkcHVFcS6Rn/vPhUprMdtONC2gklxqKDCJ+OV+7Gn1YgfnQUgjfsYz2j8aM5NhE2HkXVdOP91D4R5/E5wMeWfOgUPGrlIY4YoY49CKnMd+ZjSoXKxqBn6mq9hasgYyHXNKxknfqWkbcgeg6AVdMJAyfy8aQ6r1N9RqGMeD0Gk0GyGW+X3KSpoDO7M7nd5GxqYjYegHgFGwqncWDNYTcSl18pGCQRoxjMrFwnMdxuI1J2AwSR1pvaMkxhA2nWyoW/CHZUJ/zV7wOA2/uotGjVoFRY+WwypVcYz65Gc+dH9Or3p2z5Zm9QucGq48I8Jl7OSXXAmvI9c0ryrhNJd44EdkeNOpbv4Yt1IABzivV/ZlxiWSD3W7Upd2oRJVbcsjKDFID45Gx9QaC9uONyWsttacMCRm3AmkQd2Pl4Kx27Abd/LHfpgGqvZ3tzaycTnuLkiyJt4oRHOdJdld3dtXwkDIAOd6ZqUU9q/Atkptbnn7PWKq30KSo0T4KyKyFT4qwKtt47E0Cn9oHDUGTfWx/hkVz+S5rwfi/al+I3bG2ikN7JdA2syuwMVui6Y40UdM95mJ2q4M9y9mdyxsxBIcy2jvayZ6/YthCfmhQ/WtbWG4AHtuLTwyEE3VtFcZGymeHEM5UeGe4cVua44ZM+FJ8gT+QrI+ytP/AC6A/iTX/wARnf8A91Hu091yrO5k6aIJWz/CjGs5w7iC8N4QkjYPJgiAUnTrfQiquQDgknyqSGZTtHw5pIeMCP8AaWl5HeQ+OHEMUj4+ah/qa9K7P8UWaKNwRiRFdT4YZQcfrQnsZw92S5uJ+UffXEmmJi8Yi5KRqNTKCcgE9PGgHs3kZLeS1YnXZzyQZPUoDqibb90/pUxWeCJPHJvOOcLjuoJYJRlJVKN9ehHqDgj5V4t2Avntria3uW70jlQ58ZrccqRT6lVRh6GvbbO71bHr/OvHuKWEU97xJHBKe8oyMp0skohj1sjDowNQ1glPIS4trjulurcc0hDFNECAzxkhgYydtasCQDsQSKkXtnaLnUJo3O7K1tMGJG2+FIbpjqaCxcEOQZLm5lA6IzhFOPxcsAt9TRszt51BII4Xxx7i6uiA3JUx8vXGY3BZAWQg7nbvbjPeq17hGDGQP2erlk9VD51IP3emB6CrH/Zrq44p8fUmznK/EqahjqdBD4/y1pGkDqrDoyhh8mGR/OhsCZBDDYjB9Qdj/Oq3ZSc+7mFvitnaA+ZCHMZ+qFK1aWWJYMuqjmOSzcihzCiFyaHM1OYdhRNclniMHWs4eDG7uYLQZAmf7UjqII+9KfTIAX5sK2vE4utSezHh+u4uroj4SLaI+i4eYj5sVH9yl1t22t/I3jDMz0SGIKAqgAAAADoABgAVJXV1LTUIxry3t3ea7iGI/Cge4f8Aizy4v+aQ/MCvUJeh+Rrynth2aeWeS677RpbqvIizzJ5EaQqhYbpHlxkjc+mKpbBzrlFPGS9Vka7Iyl2QCXiEZcRoRq8dxkVPcSbYH1rK9m7YxiSWQIgJO4x3jncjGwUdAB6nJojBxDWQVICeZ8R515a/SKE8R5S8/J6anUOcE5cN+BOPWwkiIPTByfIef061prT2o3AtkiW1Ml0FC85nUQMQMCUgd47bkbb+NZriE8LoVk3Tx6gfntQG3vJYvgzNF91kI1geAZejfSmGinZCtqPf5MOrrrnNOX/Rs7Pu6mkcySyNrmkI3dz/ACUDYDwFOuZkI7yqw/eAI/WsmO04HXWD5GNs/wAqj/pKScry1wrMEE032cCFjgFm8s1m/RXzs3S7vyaf1VUK9sfHgm4hBz5UtraNObM2hNKKCAfjkOBsAMmveOyvYqzsFHu8KLJpCvLu0jbDV3myQCRnAwKC+z7shDY5ld+bdOMPMwwqr10RD7q/qdq3imn9NPShtEN93VnuRje3C8q64bdDbRcm3c/2d0hTB/vhK2dZX2mR54fI/jC8M4PlyZkkP6A1p+YMZzt1zRgJlvapcCPhV2ScBowhPkJHWMn8mrznjfEZ7wXUFnKJYDyp7d2VmDS2yxs9vbnIA3Ctv1OoY2JG79pFyJLeOMDIku7RTnx/8QjH6YU1k+y9p7pfXtuWxGZebFEQNKiUakeM/dBy6EeajpUtEZyW+B9oJrK3Q3Kk28hLmZFdDbmVi5SaBslEDEjIJx5CpFvIrPiN3M7BYJ7aGfUNwzoxiwgHxMwK4A65rRMuQQdwdiDuCPHI8ayr8HFlMtwsRuIY8iODOXtNZyz2wY4YZ+6d130kdKlSwQ4it2zuJ2ZbaEW+nq90G5wG+GFuMYBwcFm8KhtLblgjJZmZnd2+J3clnY/Mnp4bCrN9xKwvjrS5SKdVZULuYpEyQcSRORqXIGxB9KC2XaGF1j1SJzX2MSHW2vJVsBd9OQTk+FQ3klLAXrq6nCEsDg6TggHGcHwOPGoJG0oFUOFcTEjNDJoWZCRlDmKbTjU0R8xkal6rRmOPYbVxxIBQSw7t/dKOjxQSkfvgyR5+oA/KqHGO0jCKGSIHe5ZJFGGzFE7xyE+nwn6irHAJObc3s43XWkCHwIhU68f3no1H+4gV38GE7pqGO+9XLtqFPJvTyvsKJo2vEk3NGvZtEFsIyPvvM59WaaQk0Kvxk0Q9lsmeHRejzKfms8gpNd/FDeHdmtrq6urMFGyDIryC/mvJIpuGF098Rlw8jFPerIknmKQM6iBobHrXsNZntv2Qj4hGveaGeI6re4TaSJvpuVO2R/rXENHlPaHsOYrN5727OUwVigQCInokQDbsSxUZ/Sg0HA5GReZMynA1KiooBx0Bx4Uf4/FxJZrW04jyZIxI8qTRnebkodPMXboWU9BU1zFjcdKT+pahUuNdfHkc+n0O2LssefAAh7PwZ72qVh/WOWx/d6VNPwKBjkJoPnGTH/y7UMMxju233ZPodLHI/JqLR8T81/L/AKVitd8WmpN8GytVPKcUV07OQ535jDyaRip+Y8amvblY3SJ1XkyAoD4BvwMOmCOlTf0gnr+VDOLPz0KEYHVfMN4HPzqK5WTmuq3j+3yiZxhCL2G07Fcba3dbOdiYmOLWVtyp8Ldz/wAp+nlXoSuR0JH1rwzhU4uIQj57y7EfErL5HzDDIPpWws/aGI7TTIpnvU1I0MYJLFMYncgdyMgqSfMkU+0eoc04Wd0ItZp1FqcOzNtx+NprWeIkkSQyLjP4kIpvBLvm20Emc64o2/xIDWOtry+hNrPc3Kyi5nSJ7dI1ESJKDpMbEaiQRnJ2Iz161o+xL5sYB+FSn/DZk/8AbWyE4y5iY5wceGM7WDJsl872H/Ksrf6VT7acHkZku7ddUsSlZIx1mgJ1FV/fU95fqPGr/ahP9lf+ru4Sfk+qH+cgopfXHKikkP3EZ/8ACpP+lWaKp9jLcJ7QLJGrDvqeh6MMdVYeBHQg1YvOJhlKqCM9SayHCuz07R28tpIEuZbc3NykhJhnaSQFAw+451N3h+HFWjfXUf7fh10p8WhCzp8wVNBDFq84dFL+1ijkx0LorH8yKdaWMUQxFGkf8CqufyFUf6fH/wBpxAny91cUsXFLiR2SO3930YDtcEGRdShhpiXrkEdWA/lXHBUincgzz29mrFedqaVlJDCCIAyBSOhYsqZ8MkjcVBDFpG7M5PVmIyT8hsB6DarfApdPFYz4+5yafL9tFqH5YqUsnGv7U9nI5bIxRqsZhXXalBp5MkakoUx0HgR4gkV5rB2sjmhdosmQaUVcE6pHj190LklV7xY42Ck17RDKHX9CKEcJ7IWdtIJYIEjdU5asMnCamYgZOxJY5PU1HYg8dsuzLLBJbo3OmmjkFsdS6IrdpAxuZJB05jBSMZJAAA2OC/ZtFjthEFKNEzxyBjqJlVu+2rxyTnPrWj4bw5YLriCxjTiSLQpJKrG0IdVX8Kcx5jpGwztWX4LJmDUTl2kmaT0kaVtS/Tp9KLo7HO9x8JFdTWo0qXux95JQh5d6uXslCGlp/BcCiSPTr1t6n9ksn/hZo/GK7uFx6M/MX9HoXezdaj9nvEOTeXcJ6SiO4UeZA5UuPliP/FSrUVvppm6mxb2j1CuqOKQMMg1JWA2HV1dXVxx5V7UX08Ssc9DDcKP4soT+mKGuuRitP7YuFs1rHdRglrOTmsB1MLDTMB8hg/Q1lLW4EihlOQQCCOhB6GvO+s1tTjP4H/pE04OHyZPtLYd9JO8NDDXoxrKdJAufHTuK1UXs2mnjWaxv4Z4nGUMseCfQsh6+BGNqjvogevQ9aHcG4tNwubmwktCxzPB91x950H3ZQN9uuMGi+n6muUVXYvoHrtNOL6lb+y8PZjxbPxWIHnrmJA88aKBdpOEz8OnWCciYyR64mhQjUwOlo1XckjY/Wvojh94k0aSxsGR1DIw6FWGQaxXtZj5SWt8NjaXKFj/YzfZSj9VptLT14xgVx1FillsxXZr2bs0Ya8kkj1MW93iIXSGOdLybkn0HStzwfg1vZKUt41jz8RGS7HzdjufrROSMMCDuCCDg42O3UVlbrsKjAol3exREYMSzll9cGQFgPTNYXLd3eDYlj5FsZxf3yuvet7Ik6x8Ml0wKgKfEIpY58yKudhTptDq2Cz3QydgALmXxqjw/sQIEEcd9fJGuwRZURRk740pSN2N4fGNUytKAS2biaSRASSWYhm05JJOceNbK9TVXFRRknp7LJZY7tl2ltBbsFubdpEkgfQJoyx5c8bsAAeuFNE+28n/l12U31QPpI8Q4wCD8jWH43xJMpFw2zWSNwySSRWgkhGSuHVgoEhA1basb7natFwG6RIYeHy211DG6GGOSblHmMFZyraHJRiAxAIxtitNdyn34M9lOztyEODxcu+eP8Njaqg9FknDfrprSSDINZbtBKbfiFlcHaKQPaSn8JlKyQE+hdSPrWrqZdyI9ihWQ7Rpyr2N/u3EZjJ8ObDl0+pRpP8IrYONzQPthw5p7VxH+1jxLCf7SI6lH1GV+TGoJBlQtcCK8sZmOFLSW7HwHOUGPP99APrSWF0ssaSL0dQw/vDOKg4vaNcxtaxLqkkGoNkqsOggiVmHTDAYA3Jz5Ejs45Z2M8HpkMxU5H1HmKKTX0aRmR3VEAyzOQqqPUnYVh7KyvCg5t6M4GTBDGoONvik15Prgb1Fc9kraVg1yZbkjp7xK7ID5iMEIPotBs1dYSGmsH8J4nHeXV3cW7F4CsEQfBAeWLmmRkyN1w8Yz6VkuLRe730i9I7pOco8pkwkwHzGhq9DsEjEaiEIIxsojACDBIIAGwwQf1rI+0GDHIk8Y59JP7s0bqR/i0flQNLe/1cZLzwHvqT07j7cmZvZKEPLvVu9loO8ozXtoR4PMyZ6Le3H+tAbviDQSJdRjLQEll6a4mGJUz6jceoFLXUCUU6nn2Kxm1Ymvc9W4RxJZY45oSSkih1JBBKsMjINGYOIA/Ft8uldXUjkkxunh4Lgalpa6ghhkqBgQQCDsQehB6g14dx7h39F3PIJPIlLPat1IXOWhYde6TsehGKSurPqqo2VtSNGlslC1OJGt0H6HP0xQji9+O8iDU6YLKdhgjOx+VLXUh01Md/0PdRZLpnrXseYnhNsT48wr6LzX0j6DFRe218cGuvXlD85466ur0x5ruEofhHyH8qfXV1JH3G6BXauQrZ3DKcMsTMp8mUZB/MCs9xW2srVRcXzPO2chp9Uig+HLhQaF/L60ldRYeEvLKSSzkksu0090oNlaM8fhJJLFCmBt8ILNj6UM4JE78SgSV1kVFubnlJzAkEhkKK2psGUhjIo2AA8KSurbVXGNnCMt0262XuN303EYHWNEjs2JXnP3pnKNs8SAgR4ZdicnbpRzsZxp5o3in/2i3wsrD4ZFI+zlHlqAOR1BB9K6urU3kyIMSKSc4/lTM11dUEnn9npgmmticaZ3MQ65SRROBt0xqcb+VX+DW1w8ks8EkUSgck8xHkL8lmJbCsugAs46nP5UtdQdQ8QC0/zL1hw6/hjCJJZsoyRlJ0JLEsScMdySTVm24dcMwa4uQAD+ygTQp9HkfLN9NNLXUqlY92MIYJGC4fd2o5s00kqqbqQRorSBdJZW+FR5M+dx4VFcX9gQ45k0iZQqrGUy5VyWKscLgoFGDj4mOdgKWurXux4G8KFJZbZUd7AyyEySctpCY8axy4yJsZBBLd4QfRj4g0Duyut+USY9TcsnqUydBPrjFdXV29s0QpjF+/2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health.pln24.ru/pictures/130426144000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460375" y="3200400"/>
            <a:ext cx="4533900" cy="32100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Гость\Desktop\катя презентация\nit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9183" b="14286"/>
          <a:stretch>
            <a:fillRect/>
          </a:stretch>
        </p:blipFill>
        <p:spPr bwMode="auto">
          <a:xfrm>
            <a:off x="5791200" y="571480"/>
            <a:ext cx="2971800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http://www.sodbik.ru/published/publicdata/STAIRSSHOP/attachments/SC/products_pictures/5050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1"/>
            <a:ext cx="394335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7" name="Picture 7" descr="http://blog.intelekto.ru/wp-content/uploads/2012/06/14320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886200"/>
            <a:ext cx="3429000" cy="2762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1" name="Picture 11" descr="https://encrypted-tbn1.gstatic.com/images?q=tbn:ANd9GcRIQpd7acPyu1xKebWyB39ZxWnVaF_DiDgUYOjeKF29XsgniKIIQ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4038600"/>
            <a:ext cx="2743200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357686" y="2285992"/>
            <a:ext cx="4786314" cy="35719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размеру в самый раз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костюм сошьёт для вас.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исполнит по науке –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ходите руки в брюки.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Швея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290" name="Picture 2" descr="http://dressformsdesign.com/wp-content/uploads/2015/01/cartoon-sewer-full-license-16x20-1-1024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4389151" cy="3429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Гость\Desktop\катя презентация\15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3929066"/>
            <a:ext cx="2743200" cy="26336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Users\Гость\Desktop\катя презентация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71480"/>
            <a:ext cx="1905000" cy="27432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9" name="Picture 5" descr="http://s-odyag.com/wp-content/uploads/2011/10/0932977f564b96afa545af79232204b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00042"/>
            <a:ext cx="3333750" cy="32480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86116" y="1500174"/>
            <a:ext cx="5857884" cy="535782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 готовил обед,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тут отключили свет.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ребром ладони стучат по столу)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Повар леща берёт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И опускает в компот.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Бросает в котёл поленья,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печку кладёт варенье.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Мешает суп кочерыжкой,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Угли бьёт поварёшкой.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Сахар сыплет в бульон.</a:t>
            </a:r>
          </a:p>
          <a:p>
            <a:pPr>
              <a:buNone/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(загибают пальчики, начиная с большого)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очень доволен он!</a:t>
            </a:r>
          </a:p>
          <a:p>
            <a:pPr>
              <a:buNone/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(разводят руками)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000803_1066_9142_vnv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719517"/>
            <a:ext cx="2941231" cy="385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Повар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272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МИР ПРОФЕССИЙ</vt:lpstr>
      <vt:lpstr>Пальчиковая гимнастика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ПРОФЕССИЙ</dc:title>
  <dc:creator>Гость</dc:creator>
  <cp:lastModifiedBy>Admin</cp:lastModifiedBy>
  <cp:revision>87</cp:revision>
  <dcterms:created xsi:type="dcterms:W3CDTF">2013-10-04T10:20:51Z</dcterms:created>
  <dcterms:modified xsi:type="dcterms:W3CDTF">2016-11-20T15:22:15Z</dcterms:modified>
</cp:coreProperties>
</file>