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63" r:id="rId15"/>
    <p:sldId id="276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ОБЩЕНИЕ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РАСЦЕНИТЬ ТАКОЙ ПОДАРОК?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Таисия Анатольевна\Desktop\1399533579_szqc9lopshace2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413"/>
          <a:stretch>
            <a:fillRect/>
          </a:stretch>
        </p:blipFill>
        <p:spPr bwMode="auto">
          <a:xfrm>
            <a:off x="2387526" y="1600200"/>
            <a:ext cx="4038748" cy="43490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Какое средство общения с ребенком использует мама на фотографии?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2\Downloads\rebenok_na_ruk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6705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фамилию и должность политика. О чем говорит его жест?</a:t>
            </a:r>
            <a:endParaRPr lang="ru-RU" dirty="0"/>
          </a:p>
        </p:txBody>
      </p:sp>
      <p:pic>
        <p:nvPicPr>
          <p:cNvPr id="5122" name="Picture 2" descr="C:\Users\Таисия Анатольевна\Desktop\фото для зад\Шойгу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128791" cy="4990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прочесть данные знаки?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Таисия Анатольевна\Desktop\10406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3352799" cy="3352799"/>
          </a:xfrm>
          <a:prstGeom prst="rect">
            <a:avLst/>
          </a:prstGeom>
          <a:noFill/>
        </p:spPr>
      </p:pic>
      <p:pic>
        <p:nvPicPr>
          <p:cNvPr id="4" name="Picture 4" descr="C:\Users\2\Downloads\з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6861" y="3276600"/>
            <a:ext cx="4654127" cy="2981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осуществляется общение через данные сигналы?</a:t>
            </a:r>
            <a:endParaRPr lang="ru-RU" dirty="0"/>
          </a:p>
        </p:txBody>
      </p:sp>
      <p:pic>
        <p:nvPicPr>
          <p:cNvPr id="6146" name="Picture 2" descr="C:\Users\2\Downloads\сигн.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1447800"/>
            <a:ext cx="6517907" cy="2590800"/>
          </a:xfrm>
          <a:prstGeom prst="rect">
            <a:avLst/>
          </a:prstGeom>
          <a:noFill/>
        </p:spPr>
      </p:pic>
      <p:pic>
        <p:nvPicPr>
          <p:cNvPr id="6147" name="Picture 3" descr="C:\Users\2\Downloads\svetof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733800"/>
            <a:ext cx="2362200" cy="298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93122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Средства общения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685800"/>
          <a:ext cx="9144000" cy="616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48"/>
                <a:gridCol w="818868"/>
                <a:gridCol w="408216"/>
                <a:gridCol w="345926"/>
                <a:gridCol w="1481677"/>
                <a:gridCol w="1481677"/>
                <a:gridCol w="1481677"/>
                <a:gridCol w="1722311"/>
              </a:tblGrid>
              <a:tr h="67336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Вербальные (словесные)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Невербальные (несловесные)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336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Речь (язык)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 средства общения, кроме речи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121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внутренняя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внешняя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7336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устная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письменная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0121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25052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Знаковые системы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Сигналы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облик человека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Тактильная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чувствительность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Произведения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искусства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Обмен предметами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1627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Рисунки, чертежи,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условные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обозначения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Свисток, светофор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Тембр и громкость голоса, интонация, мимика, жесты.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Рукопожатие,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борьба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 т.д.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Литература, музыка, скульптура, живопись.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Подарки, цветы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743200" y="23622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2209800" y="23622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286000" y="17526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1524000" y="17526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2057400" y="1066800"/>
            <a:ext cx="48463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 стрелкой 49"/>
          <p:cNvCxnSpPr/>
          <p:nvPr/>
        </p:nvCxnSpPr>
        <p:spPr>
          <a:xfrm rot="5400000">
            <a:off x="5715000" y="27432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6200000" flipH="1">
            <a:off x="6400800" y="2057400"/>
            <a:ext cx="16002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>
            <a:off x="5257800" y="2286000"/>
            <a:ext cx="1676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 flipV="1">
            <a:off x="4038600" y="1905000"/>
            <a:ext cx="25146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 flipV="1">
            <a:off x="2667000" y="1905000"/>
            <a:ext cx="38862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0800000" flipV="1">
            <a:off x="1066800" y="1905000"/>
            <a:ext cx="54102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Домашнее задание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Стр.67-71 прочитать, готовиться рассказывать по схеме. Приведите по 2 примера  каждого из перечисленных средств общения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По </a:t>
            </a:r>
            <a:r>
              <a:rPr lang="ru-RU" smtClean="0"/>
              <a:t>желанию </a:t>
            </a:r>
            <a:r>
              <a:rPr lang="ru-RU" smtClean="0"/>
              <a:t>подготовить сообщение </a:t>
            </a:r>
            <a:r>
              <a:rPr lang="ru-RU" dirty="0" smtClean="0"/>
              <a:t>на выбор «О </a:t>
            </a:r>
            <a:r>
              <a:rPr lang="ru-RU" dirty="0" smtClean="0"/>
              <a:t>чем говорит одежда», «Как распознать лжеца».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0676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ОБЩЕНИЕ</a:t>
            </a:r>
            <a:r>
              <a:rPr lang="ru-RU" dirty="0" smtClean="0"/>
              <a:t>- это взаимные деловые и дружеские отношения, при которых люди влияют на мысли и чувства друг друга. </a:t>
            </a:r>
            <a:br>
              <a:rPr lang="ru-RU" dirty="0" smtClean="0"/>
            </a:br>
            <a:r>
              <a:rPr lang="ru-RU" dirty="0" smtClean="0"/>
              <a:t>-это сложный процесс установления и развития контактов между людьми для обмена информацией.</a:t>
            </a:r>
            <a:endParaRPr lang="ru-RU" dirty="0"/>
          </a:p>
        </p:txBody>
      </p:sp>
      <p:pic>
        <p:nvPicPr>
          <p:cNvPr id="1026" name="Picture 2" descr="C:\Users\2\Downloads\общение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429000"/>
            <a:ext cx="4062567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ОБЩЕНИЯ: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/>
              <a:t>Удовлетворение потребностей: социальных, культурных, творческих, эстетических.</a:t>
            </a:r>
          </a:p>
          <a:p>
            <a:r>
              <a:rPr lang="ru-RU" dirty="0" smtClean="0"/>
              <a:t>1) Обслуживание деятельности(общение на работе).</a:t>
            </a:r>
          </a:p>
          <a:p>
            <a:endParaRPr lang="ru-RU" dirty="0" smtClean="0"/>
          </a:p>
        </p:txBody>
      </p:sp>
      <p:pic>
        <p:nvPicPr>
          <p:cNvPr id="3077" name="Picture 5" descr="C:\Users\2\Downloads\рабо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927376"/>
            <a:ext cx="4813300" cy="3724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8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5864352"/>
          </a:xfrm>
        </p:spPr>
        <p:txBody>
          <a:bodyPr/>
          <a:lstStyle/>
          <a:p>
            <a:r>
              <a:rPr lang="ru-RU" dirty="0" smtClean="0"/>
              <a:t>2) Общение – самоцель (общение с другом близким человеком, с искусством).</a:t>
            </a:r>
          </a:p>
          <a:p>
            <a:endParaRPr lang="ru-RU" dirty="0"/>
          </a:p>
        </p:txBody>
      </p:sp>
      <p:pic>
        <p:nvPicPr>
          <p:cNvPr id="2050" name="Picture 2" descr="C:\Users\2\Downloads\близк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162954"/>
            <a:ext cx="4038600" cy="2523528"/>
          </a:xfrm>
          <a:prstGeom prst="rect">
            <a:avLst/>
          </a:prstGeom>
          <a:noFill/>
        </p:spPr>
      </p:pic>
      <p:pic>
        <p:nvPicPr>
          <p:cNvPr id="2051" name="Picture 3" descr="C:\Users\2\Downloads\бли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4305300" cy="287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8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5864352"/>
          </a:xfrm>
        </p:spPr>
        <p:txBody>
          <a:bodyPr/>
          <a:lstStyle/>
          <a:p>
            <a:r>
              <a:rPr lang="ru-RU" dirty="0" smtClean="0"/>
              <a:t>3) Приобщение к опыту, к знаниям, к ценностям (учение и воспитание).</a:t>
            </a:r>
          </a:p>
          <a:p>
            <a:endParaRPr lang="ru-RU" dirty="0"/>
          </a:p>
        </p:txBody>
      </p:sp>
      <p:pic>
        <p:nvPicPr>
          <p:cNvPr id="4098" name="Picture 2" descr="C:\Users\2\Downloads\воспитатель-в-детском-сад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080" y="2000250"/>
            <a:ext cx="6370320" cy="398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Средства общения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685800"/>
          <a:ext cx="9144000" cy="616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677"/>
                <a:gridCol w="740839"/>
                <a:gridCol w="408216"/>
                <a:gridCol w="345926"/>
                <a:gridCol w="1481677"/>
                <a:gridCol w="1561465"/>
                <a:gridCol w="1524000"/>
                <a:gridCol w="1600200"/>
              </a:tblGrid>
              <a:tr h="67336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Вербальные (словесные)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Невербальные (несловесные)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336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Речь (язык)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 средства общения, кроме речи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121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внутренняя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внешняя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7336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устная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письменная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0121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2505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16273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2743200" y="23622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2209800" y="23622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286000" y="17526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1524000" y="1752600"/>
            <a:ext cx="533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2057400" y="1066800"/>
            <a:ext cx="484632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 стрелкой 49"/>
          <p:cNvCxnSpPr/>
          <p:nvPr/>
        </p:nvCxnSpPr>
        <p:spPr>
          <a:xfrm rot="5400000">
            <a:off x="5715000" y="27432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6200000" flipH="1">
            <a:off x="6400800" y="2057400"/>
            <a:ext cx="16002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>
            <a:off x="5257800" y="2286000"/>
            <a:ext cx="1676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 flipV="1">
            <a:off x="4038600" y="1905000"/>
            <a:ext cx="25146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 flipV="1">
            <a:off x="2667000" y="1905000"/>
            <a:ext cx="38862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0800000" flipV="1">
            <a:off x="1066800" y="1905000"/>
            <a:ext cx="54102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24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фамилию и должность политика. Что может рассказать его внешний вид, походка?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 открытому уроку\походк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62426"/>
            <a:ext cx="8246230" cy="5145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ПРОИЗНЕСИ СЛОВО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«МОЛОДЕЦ»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РАЗНОЙ ИНТОНАЦИЕЙ ТАК,ЧТОБЫ ИЗМЕНИЛСЯ СМЫСЛ ЭТОГО СЛОВА.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914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Назовите фамилию и должность политика. О чем говорит нам его внешний вид?</a:t>
            </a:r>
            <a:endParaRPr lang="ru-RU" sz="2800" dirty="0"/>
          </a:p>
        </p:txBody>
      </p:sp>
      <p:pic>
        <p:nvPicPr>
          <p:cNvPr id="2050" name="Picture 2" descr="C:\Users\Таисия Анатольевна\Desktop\фото для зад\Дрозденк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675" y="1295400"/>
            <a:ext cx="8025165" cy="5365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301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ОБЩЕНИЕ</vt:lpstr>
      <vt:lpstr>ОБЩЕНИЕ- это взаимные деловые и дружеские отношения, при которых люди влияют на мысли и чувства друг друга.  -это сложный процесс установления и развития контактов между людьми для обмена информацией.</vt:lpstr>
      <vt:lpstr>ЦЕЛИ ОБЩЕНИЯ: </vt:lpstr>
      <vt:lpstr>Слайд 4</vt:lpstr>
      <vt:lpstr>Слайд 5</vt:lpstr>
      <vt:lpstr>Средства общения</vt:lpstr>
      <vt:lpstr>Назовите фамилию и должность политика. Что может рассказать его внешний вид, походка?</vt:lpstr>
      <vt:lpstr>Слайд 8</vt:lpstr>
      <vt:lpstr>Назовите фамилию и должность политика. О чем говорит нам его внешний вид?</vt:lpstr>
      <vt:lpstr>КАК МОЖНО РАСЦЕНИТЬ ТАКОЙ ПОДАРОК?</vt:lpstr>
      <vt:lpstr>Какое средство общения с ребенком использует мама на фотографии?</vt:lpstr>
      <vt:lpstr>Назовите фамилию и должность политика. О чем говорит его жест?</vt:lpstr>
      <vt:lpstr>Как можно прочесть данные знаки?</vt:lpstr>
      <vt:lpstr>Как осуществляется общение через данные сигналы?</vt:lpstr>
      <vt:lpstr>Средства общения</vt:lpstr>
      <vt:lpstr>Домашнее задание: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ОБЩЕНИЕ</dc:title>
  <dc:creator>2</dc:creator>
  <cp:lastModifiedBy>2</cp:lastModifiedBy>
  <cp:revision>22</cp:revision>
  <dcterms:created xsi:type="dcterms:W3CDTF">2016-01-17T18:10:49Z</dcterms:created>
  <dcterms:modified xsi:type="dcterms:W3CDTF">2016-11-20T10:32:22Z</dcterms:modified>
</cp:coreProperties>
</file>