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63" r:id="rId5"/>
    <p:sldId id="259" r:id="rId6"/>
    <p:sldId id="265" r:id="rId7"/>
    <p:sldId id="264" r:id="rId8"/>
    <p:sldId id="260" r:id="rId9"/>
    <p:sldId id="266" r:id="rId10"/>
    <p:sldId id="267" r:id="rId11"/>
    <p:sldId id="268" r:id="rId12"/>
    <p:sldId id="269" r:id="rId13"/>
    <p:sldId id="270" r:id="rId14"/>
    <p:sldId id="26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10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cmp3online.ru/qesunpqot/74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1" y="0"/>
            <a:ext cx="9276523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55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2-tub-ru.yandex.net/i?id=e8a35dc9638d774ba0a410367bc347a3&amp;n=33&amp;h=215&amp;w=3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" y="-17814"/>
            <a:ext cx="9179998" cy="6875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097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cs33.babysfera.ru/1/7/0/0/19236819.37837286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09" y="0"/>
            <a:ext cx="91916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52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cs624525.vk.me/v624525623/3e3a6/C6iPVMTjin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75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im3-tub-ru.yandex.net/i?id=760be152b677585cbfa68930c88d5a7b&amp;n=33&amp;h=215&amp;w=3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47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3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1-tub-ru.yandex.net/i?id=3c8dff414b018f247fb0b3c303852bf4&amp;n=33&amp;h=215&amp;w=3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47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59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razvitiedetei.info/wp-content/uploads/2014/12/stihi-pro-profesii-dly-detei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84" y="-22947"/>
            <a:ext cx="9249379" cy="6880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45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www.detkipodelki.ru/upload/000/u44/007/eed0063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54"/>
            <a:ext cx="9212501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5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2-tub-ru.yandex.net/i?id=db2de5bc41a858b1ff0e1045176a856a&amp;n=33&amp;h=215&amp;w=3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4" y="32222"/>
            <a:ext cx="9138883" cy="682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336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detkipodelki.ru/upload/000/u44/007/723b6d2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284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cs33.babysfera.ru/1/7/0/0/19236819.378363908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5168"/>
            <a:ext cx="9170087" cy="6842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15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2-tub-ru.yandex.net/i?id=9fde74cf8ac13ba390b00cac1265aa0c&amp;n=33&amp;h=215&amp;w=3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20" y="0"/>
            <a:ext cx="91022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837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img10.proshkolu.ru/content/media/pic/std/4000000/3978000/3977716-6fa8afddc4d6f0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493" y="0"/>
            <a:ext cx="9164498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81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eco-spot.ru/gnikwixaby/208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44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25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Экран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3</cp:revision>
  <dcterms:created xsi:type="dcterms:W3CDTF">2016-11-20T14:12:49Z</dcterms:created>
  <dcterms:modified xsi:type="dcterms:W3CDTF">2016-11-20T14:41:22Z</dcterms:modified>
</cp:coreProperties>
</file>