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95CB-22A6-4618-858C-24405083E338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807E-DFF5-48F2-83DD-9B7A542C2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476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95CB-22A6-4618-858C-24405083E338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807E-DFF5-48F2-83DD-9B7A542C2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456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95CB-22A6-4618-858C-24405083E338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807E-DFF5-48F2-83DD-9B7A542C2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689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95CB-22A6-4618-858C-24405083E338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807E-DFF5-48F2-83DD-9B7A542C2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59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95CB-22A6-4618-858C-24405083E338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807E-DFF5-48F2-83DD-9B7A542C2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844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95CB-22A6-4618-858C-24405083E338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807E-DFF5-48F2-83DD-9B7A542C2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379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95CB-22A6-4618-858C-24405083E338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807E-DFF5-48F2-83DD-9B7A542C2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100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95CB-22A6-4618-858C-24405083E338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807E-DFF5-48F2-83DD-9B7A542C2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583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95CB-22A6-4618-858C-24405083E338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807E-DFF5-48F2-83DD-9B7A542C2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928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95CB-22A6-4618-858C-24405083E338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807E-DFF5-48F2-83DD-9B7A542C2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960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95CB-22A6-4618-858C-24405083E338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807E-DFF5-48F2-83DD-9B7A542C2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44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895CB-22A6-4618-858C-24405083E338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9807E-DFF5-48F2-83DD-9B7A542C2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72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9361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Паразитарные заболевания кожи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280920" cy="5373216"/>
          </a:xfrm>
        </p:spPr>
        <p:txBody>
          <a:bodyPr>
            <a:normAutofit/>
          </a:bodyPr>
          <a:lstStyle/>
          <a:p>
            <a:r>
              <a:rPr lang="ru-RU" dirty="0" smtClean="0"/>
              <a:t>Паразитами называются организмы, которые питаются за счет особей другого вида и находятся постоянно или временно внутри организма или на его поверхности [1]. Организм, в котором постоянно или временно обитает паразит и за счет которого он питается, является хозяином.</a:t>
            </a:r>
          </a:p>
        </p:txBody>
      </p:sp>
    </p:spTree>
    <p:extLst>
      <p:ext uri="{BB962C8B-B14F-4D97-AF65-F5344CB8AC3E}">
        <p14:creationId xmlns:p14="http://schemas.microsoft.com/office/powerpoint/2010/main" val="231840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25658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Паразитами называются не только указанные организмы, но и те, которые приносят вред хозяину. В зависимости от места обитания паразитов в организме хозяина их подразделяют на эндо- и эктопаразитов. Паразиты могут быть постоянные и временные. Постоянными паразитами являются живые организмы, которые всю жизнь на всех стадиях развития обитают на теле или в организме хозяина и иначе существовать не могут. Временные паразиты находятся на хозяине лишь для приема пищи и в основном существуют вне хозяина. Имеются также </a:t>
            </a:r>
            <a:r>
              <a:rPr lang="ru-RU" dirty="0" err="1" smtClean="0"/>
              <a:t>псевдопаразиты</a:t>
            </a:r>
            <a:r>
              <a:rPr lang="ru-RU" dirty="0" smtClean="0"/>
              <a:t>, или ложнопаразиты, - свободноживущие формы, которые случайно попадают в организм и временно находятся в нем, питаются за его счет.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396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вши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Вши находятся на волосистой части головы, наиболее часто поражают затылочную и височные области, также возможно поражение бровей и ресниц. При наличии длинных волос процесс наиболее выражен, в большей степени это относится к женщинам и детям. Головные вши представляют собой особей серовато-белого цвета, размеры самцов достигают 2-3 мм, самок — 2,4-4 мм.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31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вши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00808"/>
            <a:ext cx="8856984" cy="4536503"/>
          </a:xfrm>
        </p:spPr>
      </p:pic>
    </p:spTree>
    <p:extLst>
      <p:ext uri="{BB962C8B-B14F-4D97-AF65-F5344CB8AC3E}">
        <p14:creationId xmlns:p14="http://schemas.microsoft.com/office/powerpoint/2010/main" val="28446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Демодекоз</a:t>
            </a:r>
            <a:r>
              <a:rPr lang="ru-RU" dirty="0" smtClean="0"/>
              <a:t> — часто встречающаяся патология у человека и животных, вызванная клещами рода </a:t>
            </a:r>
            <a:r>
              <a:rPr lang="ru-RU" dirty="0" err="1" smtClean="0"/>
              <a:t>Demodex</a:t>
            </a:r>
            <a:r>
              <a:rPr lang="ru-RU" dirty="0" smtClean="0"/>
              <a:t>. В настоящее время из 65 видов и нескольких подвидов </a:t>
            </a:r>
            <a:r>
              <a:rPr lang="ru-RU" dirty="0" err="1" smtClean="0"/>
              <a:t>демодекса</a:t>
            </a:r>
            <a:r>
              <a:rPr lang="ru-RU" dirty="0" smtClean="0"/>
              <a:t> у людей обнаруживается только два: </a:t>
            </a:r>
            <a:r>
              <a:rPr lang="ru-RU" dirty="0" err="1" smtClean="0"/>
              <a:t>Demodex</a:t>
            </a:r>
            <a:r>
              <a:rPr lang="ru-RU" dirty="0" smtClean="0"/>
              <a:t> </a:t>
            </a:r>
            <a:r>
              <a:rPr lang="ru-RU" dirty="0" err="1" smtClean="0"/>
              <a:t>follikulorum</a:t>
            </a:r>
            <a:r>
              <a:rPr lang="ru-RU" dirty="0" smtClean="0"/>
              <a:t> и </a:t>
            </a:r>
            <a:r>
              <a:rPr lang="ru-RU" dirty="0" err="1" smtClean="0"/>
              <a:t>Demodex</a:t>
            </a:r>
            <a:r>
              <a:rPr lang="ru-RU" dirty="0" smtClean="0"/>
              <a:t> </a:t>
            </a:r>
            <a:r>
              <a:rPr lang="ru-RU" dirty="0" err="1" smtClean="0"/>
              <a:t>breis</a:t>
            </a:r>
            <a:r>
              <a:rPr lang="ru-RU" dirty="0" smtClean="0"/>
              <a:t>. Каждый вид и подвид </a:t>
            </a:r>
            <a:r>
              <a:rPr lang="ru-RU" dirty="0" err="1" smtClean="0"/>
              <a:t>демодекса</a:t>
            </a:r>
            <a:r>
              <a:rPr lang="ru-RU" dirty="0" smtClean="0"/>
              <a:t> строго специфичен для своего хозяина.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72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клещи рода </a:t>
            </a:r>
            <a:r>
              <a:rPr lang="en-US" dirty="0" err="1" smtClean="0"/>
              <a:t>Demodex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340768"/>
            <a:ext cx="6552728" cy="5184576"/>
          </a:xfrm>
        </p:spPr>
      </p:pic>
    </p:spTree>
    <p:extLst>
      <p:ext uri="{BB962C8B-B14F-4D97-AF65-F5344CB8AC3E}">
        <p14:creationId xmlns:p14="http://schemas.microsoft.com/office/powerpoint/2010/main" val="288711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Чесотка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Чесотка — наиболее часто встречающееся паразитарное заболевание кожи человека, возбудителем которого является клещ </a:t>
            </a:r>
            <a:r>
              <a:rPr lang="ru-RU" dirty="0" err="1" smtClean="0"/>
              <a:t>Sarcoptes</a:t>
            </a:r>
            <a:r>
              <a:rPr lang="ru-RU" dirty="0" smtClean="0"/>
              <a:t> </a:t>
            </a:r>
            <a:r>
              <a:rPr lang="ru-RU" dirty="0" err="1" smtClean="0"/>
              <a:t>scabiei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Источник заражения этим заболеванием — больной человек, при этом имеется прямой и непрямой путь передачи возбудителя. Прямым заражением является передача возбудителя заболевания от человека к человеку в момент контакта. При непрямом пути передачи клеща заражение происходит через предметы общего и личного пользования.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28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Клещ чесотки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026" y="1600200"/>
            <a:ext cx="4489947" cy="4525963"/>
          </a:xfrm>
        </p:spPr>
      </p:pic>
    </p:spTree>
    <p:extLst>
      <p:ext uri="{BB962C8B-B14F-4D97-AF65-F5344CB8AC3E}">
        <p14:creationId xmlns:p14="http://schemas.microsoft.com/office/powerpoint/2010/main" val="110288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334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Паразитарные заболевания кожи</vt:lpstr>
      <vt:lpstr>описание</vt:lpstr>
      <vt:lpstr>вши</vt:lpstr>
      <vt:lpstr>вши</vt:lpstr>
      <vt:lpstr>Презентация PowerPoint</vt:lpstr>
      <vt:lpstr>клещи рода Demodex</vt:lpstr>
      <vt:lpstr>Чесотка </vt:lpstr>
      <vt:lpstr>Клещ чесотки</vt:lpstr>
    </vt:vector>
  </TitlesOfParts>
  <Company>BEST XP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Паразитарные заболевания кожи</dc:title>
  <dc:creator>777</dc:creator>
  <cp:lastModifiedBy>777</cp:lastModifiedBy>
  <cp:revision>3</cp:revision>
  <dcterms:created xsi:type="dcterms:W3CDTF">2011-12-12T15:20:48Z</dcterms:created>
  <dcterms:modified xsi:type="dcterms:W3CDTF">2011-12-12T15:52:21Z</dcterms:modified>
</cp:coreProperties>
</file>