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72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55" autoAdjust="0"/>
  </p:normalViewPr>
  <p:slideViewPr>
    <p:cSldViewPr>
      <p:cViewPr varScale="1">
        <p:scale>
          <a:sx n="64" d="100"/>
          <a:sy n="64" d="100"/>
        </p:scale>
        <p:origin x="9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E849-F022-4287-BB75-7383178ABAFE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17BC8-7CA4-40D7-BEB3-73A0C8613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99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8458200" cy="4320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Дидактическая игра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     </a:t>
            </a:r>
            <a:r>
              <a:rPr lang="ru-RU" sz="4800" dirty="0" smtClean="0">
                <a:solidFill>
                  <a:srgbClr val="002060"/>
                </a:solidFill>
              </a:rPr>
              <a:t>«Поиграем с признаками»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Воспитатель: Волченко В.А.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  </a:t>
            </a:r>
            <a:r>
              <a:rPr lang="ru-RU" sz="2800" dirty="0" err="1" smtClean="0">
                <a:solidFill>
                  <a:srgbClr val="002060"/>
                </a:solidFill>
              </a:rPr>
              <a:t>Мадоу</a:t>
            </a:r>
            <a:r>
              <a:rPr lang="ru-RU" sz="2800" dirty="0" smtClean="0">
                <a:solidFill>
                  <a:srgbClr val="002060"/>
                </a:solidFill>
              </a:rPr>
              <a:t> д/с «Снегурочка»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4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Рабочий стол\ВИКА\1345759051_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9519" y="1412776"/>
            <a:ext cx="3108176" cy="2304256"/>
          </a:xfrm>
          <a:prstGeom prst="rect">
            <a:avLst/>
          </a:prstGeom>
          <a:noFill/>
        </p:spPr>
      </p:pic>
      <p:pic>
        <p:nvPicPr>
          <p:cNvPr id="9220" name="Picture 4" descr="D:\Рабочий стол\ВИКА\allfons.ru-246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2952328" cy="2376264"/>
          </a:xfrm>
          <a:prstGeom prst="rect">
            <a:avLst/>
          </a:prstGeom>
          <a:noFill/>
        </p:spPr>
      </p:pic>
      <p:pic>
        <p:nvPicPr>
          <p:cNvPr id="9221" name="Picture 5" descr="D:\Рабочий стол\ВИКА\new_150500_280a6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3096344" cy="2376264"/>
          </a:xfrm>
          <a:prstGeom prst="rect">
            <a:avLst/>
          </a:prstGeom>
          <a:noFill/>
        </p:spPr>
      </p:pic>
      <p:pic>
        <p:nvPicPr>
          <p:cNvPr id="9222" name="Picture 6" descr="D:\Рабочий стол\ВИКА\15508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556792"/>
            <a:ext cx="2908945" cy="234052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Определите влажность объектов (сухой, мокрый, влажный)</a:t>
            </a:r>
            <a:endParaRPr lang="ru-RU" sz="2000" dirty="0"/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294" y="2753115"/>
            <a:ext cx="2227811" cy="212805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Рабочий стол\ВИКА\24201033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3096344" cy="2520280"/>
          </a:xfrm>
          <a:prstGeom prst="rect">
            <a:avLst/>
          </a:prstGeom>
          <a:noFill/>
        </p:spPr>
      </p:pic>
      <p:pic>
        <p:nvPicPr>
          <p:cNvPr id="10244" name="Picture 4" descr="D:\Рабочий стол\ВИКА\4f9814cb32f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556792"/>
            <a:ext cx="2880319" cy="2448272"/>
          </a:xfrm>
          <a:prstGeom prst="rect">
            <a:avLst/>
          </a:prstGeom>
          <a:noFill/>
        </p:spPr>
      </p:pic>
      <p:pic>
        <p:nvPicPr>
          <p:cNvPr id="10247" name="Picture 7" descr="D:\Рабочий стол\ВИКА\moskva-dostavka_vorotynskogo_kirpicha_181273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952328" cy="2304256"/>
          </a:xfrm>
          <a:prstGeom prst="rect">
            <a:avLst/>
          </a:prstGeom>
          <a:noFill/>
        </p:spPr>
      </p:pic>
      <p:pic>
        <p:nvPicPr>
          <p:cNvPr id="1026" name="Picture 2" descr="D:\Рабочий стол\ВИКА\4539_origina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3096345" cy="223224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Определите рельеф объектов(гладкий, мягкий, шершавый, колючий, пушистый, твердый).</a:t>
            </a:r>
            <a:endParaRPr lang="ru-RU" sz="2800" dirty="0"/>
          </a:p>
        </p:txBody>
      </p:sp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072" y="2884040"/>
            <a:ext cx="2452255" cy="1866207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Рабочий стол\ВИКА\1210275524_zaici_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789040"/>
            <a:ext cx="3456384" cy="2304256"/>
          </a:xfrm>
          <a:prstGeom prst="rect">
            <a:avLst/>
          </a:prstGeom>
          <a:noFill/>
        </p:spPr>
      </p:pic>
      <p:pic>
        <p:nvPicPr>
          <p:cNvPr id="24579" name="Picture 3" descr="D:\Рабочий стол\ВИКА\1373688435_15212513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556792"/>
            <a:ext cx="2899048" cy="2016224"/>
          </a:xfrm>
          <a:prstGeom prst="rect">
            <a:avLst/>
          </a:prstGeom>
          <a:noFill/>
        </p:spPr>
      </p:pic>
      <p:pic>
        <p:nvPicPr>
          <p:cNvPr id="24580" name="Picture 4" descr="D:\Рабочий стол\ВИКА\biagane-tichane-58254-500x3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952328" cy="2304256"/>
          </a:xfrm>
          <a:prstGeom prst="rect">
            <a:avLst/>
          </a:prstGeom>
          <a:noFill/>
        </p:spPr>
      </p:pic>
      <p:pic>
        <p:nvPicPr>
          <p:cNvPr id="24581" name="Picture 5" descr="D:\Рабочий стол\ВИКА\thum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556792"/>
            <a:ext cx="3400945" cy="216024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844824"/>
            <a:ext cx="2016224" cy="223224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Назовите действие объекта(спит, бежит, летит, лежит, прыгает, машет, смотрит)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9168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  <a:r>
              <a:rPr lang="ru-RU" sz="6000" dirty="0" smtClean="0">
                <a:solidFill>
                  <a:srgbClr val="002060"/>
                </a:solidFill>
              </a:rPr>
              <a:t>Молодцы!!!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07f47fb8889d4c1d68da355fa51b04a2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996952"/>
            <a:ext cx="4044000" cy="29387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Цель: ознакомление с признаками объектов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411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688" y="502567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</a:t>
            </a:r>
            <a:r>
              <a:rPr lang="ru-RU" sz="2400" dirty="0" smtClean="0">
                <a:solidFill>
                  <a:schemeClr val="tx1"/>
                </a:solidFill>
              </a:rPr>
              <a:t>Определите цвет объектов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Рабочий стол\ВИКА\95488730_post136891165672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5" b="100000" l="0" r="99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484784"/>
            <a:ext cx="2088232" cy="2520280"/>
          </a:xfrm>
          <a:prstGeom prst="rect">
            <a:avLst/>
          </a:prstGeom>
          <a:noFill/>
        </p:spPr>
      </p:pic>
      <p:pic>
        <p:nvPicPr>
          <p:cNvPr id="1027" name="Picture 3" descr="D:\Рабочий стол\ВИКА\75615545_5fbdb6f5e3c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221088"/>
            <a:ext cx="1931987" cy="2133600"/>
          </a:xfrm>
          <a:prstGeom prst="rect">
            <a:avLst/>
          </a:prstGeom>
          <a:noFill/>
        </p:spPr>
      </p:pic>
      <p:pic>
        <p:nvPicPr>
          <p:cNvPr id="1028" name="Picture 4" descr="D:\Рабочий стол\ВИКА\kak-vyibrat-limony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611" l="625" r="978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376263" cy="2520280"/>
          </a:xfrm>
          <a:prstGeom prst="rect">
            <a:avLst/>
          </a:prstGeom>
          <a:noFill/>
        </p:spPr>
      </p:pic>
      <p:pic>
        <p:nvPicPr>
          <p:cNvPr id="1029" name="Picture 5" descr="D:\Рабочий стол\ВИКА\look.com.ua-5822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293096"/>
            <a:ext cx="2520280" cy="2060848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5" y="1325333"/>
            <a:ext cx="2304256" cy="22388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2400" dirty="0" smtClean="0"/>
              <a:t>Назовите форму объектов</a:t>
            </a:r>
            <a:endParaRPr lang="ru-RU" sz="2400" dirty="0"/>
          </a:p>
        </p:txBody>
      </p:sp>
      <p:pic>
        <p:nvPicPr>
          <p:cNvPr id="2053" name="Picture 5" descr="D:\Рабочий стол\ВИКА\82a6405b0f75fc643723bb0b171a81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95400"/>
            <a:ext cx="2808312" cy="2592287"/>
          </a:xfrm>
          <a:prstGeom prst="rect">
            <a:avLst/>
          </a:prstGeom>
          <a:noFill/>
        </p:spPr>
      </p:pic>
      <p:pic>
        <p:nvPicPr>
          <p:cNvPr id="2054" name="Picture 6" descr="D:\Рабочий стол\ВИКА\pugvitsapk-k48-1bbb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221088"/>
            <a:ext cx="3672408" cy="2304256"/>
          </a:xfrm>
          <a:prstGeom prst="rect">
            <a:avLst/>
          </a:prstGeom>
          <a:noFill/>
        </p:spPr>
      </p:pic>
      <p:pic>
        <p:nvPicPr>
          <p:cNvPr id="1026" name="Picture 2" descr="D:\Рабочий стол\ВИКА\ff71ede88df521a558c52ef90e2abda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64560" y="1494916"/>
            <a:ext cx="3024336" cy="2278434"/>
          </a:xfrm>
          <a:prstGeom prst="rect">
            <a:avLst/>
          </a:prstGeom>
          <a:noFill/>
        </p:spPr>
      </p:pic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828" y="1367408"/>
            <a:ext cx="2254744" cy="2384626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7200"/>
            <a:ext cx="8236024" cy="8382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назовите </a:t>
            </a:r>
            <a:r>
              <a:rPr lang="ru-RU" sz="2200" dirty="0"/>
              <a:t>размер объектов                   </a:t>
            </a:r>
            <a:r>
              <a:rPr lang="ru-RU" dirty="0" smtClean="0">
                <a:solidFill>
                  <a:schemeClr val="tx1"/>
                </a:solidFill>
              </a:rPr>
              <a:t>Широкий- узкий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Рабочий стол\ВИКА\b28eb0a8-9b5d-4c94-a99c-91ec626e23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3456384" cy="3240360"/>
          </a:xfrm>
          <a:prstGeom prst="rect">
            <a:avLst/>
          </a:prstGeom>
          <a:noFill/>
        </p:spPr>
      </p:pic>
      <p:pic>
        <p:nvPicPr>
          <p:cNvPr id="4099" name="Picture 3" descr="D:\Рабочий стол\ВИКА\HIV-625x4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650" l="272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3456384" cy="3240360"/>
          </a:xfrm>
          <a:prstGeom prst="rect">
            <a:avLst/>
          </a:prstGeom>
          <a:noFill/>
        </p:spPr>
      </p:pic>
      <p:pic>
        <p:nvPicPr>
          <p:cNvPr id="11" name="Объект 3"/>
          <p:cNvPicPr>
            <a:picLocks noGrp="1" noChangeAspect="1"/>
          </p:cNvPicPr>
          <p:nvPr>
            <p:ph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24744"/>
            <a:ext cx="2376264" cy="2133181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57200"/>
            <a:ext cx="7659960" cy="8382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назовите размер объектов</a:t>
            </a:r>
            <a:r>
              <a:rPr lang="ru-RU" dirty="0" smtClean="0"/>
              <a:t>      </a:t>
            </a:r>
            <a:r>
              <a:rPr lang="ru-RU" dirty="0" smtClean="0">
                <a:solidFill>
                  <a:srgbClr val="002060"/>
                </a:solidFill>
              </a:rPr>
              <a:t>Длинный- короткий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D:\Рабочий стол\ВИКА\posturi-700x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32856"/>
            <a:ext cx="6192688" cy="3960440"/>
          </a:xfrm>
          <a:prstGeom prst="rect">
            <a:avLst/>
          </a:prstGeom>
          <a:noFill/>
        </p:spPr>
      </p:pic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2448272" cy="2197822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r>
              <a:rPr lang="ru-RU" sz="1800" dirty="0" smtClean="0"/>
              <a:t>назовите размер объектов                </a:t>
            </a:r>
            <a:r>
              <a:rPr lang="ru-RU" dirty="0" smtClean="0">
                <a:solidFill>
                  <a:srgbClr val="002060"/>
                </a:solidFill>
              </a:rPr>
              <a:t>толстый- худой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Рабочий стол\ВИКА\1323240MC60-1913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28800"/>
            <a:ext cx="5848350" cy="4381500"/>
          </a:xfrm>
          <a:prstGeom prst="rect">
            <a:avLst/>
          </a:prstGeom>
          <a:noFill/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95400"/>
            <a:ext cx="2566834" cy="2304256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000" dirty="0"/>
              <a:t>назовите размер объектов            </a:t>
            </a:r>
            <a:r>
              <a:rPr lang="ru-RU" sz="2000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Большой- маленький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D:\Рабочий стол\ВИКА\zhivotnye_i_ix_malyshi_readmas.ru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556792"/>
            <a:ext cx="6192688" cy="4536504"/>
          </a:xfrm>
          <a:prstGeom prst="rect">
            <a:avLst/>
          </a:prstGeom>
          <a:noFill/>
        </p:spPr>
      </p:pic>
      <p:pic>
        <p:nvPicPr>
          <p:cNvPr id="11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2571800" cy="2308714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200" dirty="0"/>
              <a:t>назовите размер объектов</a:t>
            </a:r>
            <a:r>
              <a:rPr lang="ru-RU" sz="2200" dirty="0" smtClean="0">
                <a:solidFill>
                  <a:srgbClr val="002060"/>
                </a:solidFill>
              </a:rPr>
              <a:t>                   </a:t>
            </a:r>
            <a:r>
              <a:rPr lang="ru-RU" dirty="0" smtClean="0">
                <a:solidFill>
                  <a:srgbClr val="002060"/>
                </a:solidFill>
              </a:rPr>
              <a:t>Высокий- низкий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Рабочий стол\ВИКА\9oboev.ru-80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7556" y="1554162"/>
            <a:ext cx="6480720" cy="4608512"/>
          </a:xfrm>
          <a:prstGeom prst="rect">
            <a:avLst/>
          </a:prstGeom>
          <a:noFill/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313" y="1529263"/>
            <a:ext cx="2312756" cy="207616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574</TotalTime>
  <Words>85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Franklin Gothic Book</vt:lpstr>
      <vt:lpstr>Franklin Gothic Medium</vt:lpstr>
      <vt:lpstr>Wingdings 2</vt:lpstr>
      <vt:lpstr>Трек</vt:lpstr>
      <vt:lpstr>  Дидактическая игра       «Поиграем с признаками»                                                      Воспитатель: Волченко В.А.                                           Мадоу д/с «Снегурочка» </vt:lpstr>
      <vt:lpstr>Презентация PowerPoint</vt:lpstr>
      <vt:lpstr>                                                   Определите цвет объектов</vt:lpstr>
      <vt:lpstr>          Назовите форму объектов</vt:lpstr>
      <vt:lpstr>назовите размер объектов                   Широкий- узкий</vt:lpstr>
      <vt:lpstr>назовите размер объектов      Длинный- короткий</vt:lpstr>
      <vt:lpstr>           назовите размер объектов                толстый- худой</vt:lpstr>
      <vt:lpstr> назовите размер объектов             Большой- маленький</vt:lpstr>
      <vt:lpstr> назовите размер объектов                   Высокий- низкий</vt:lpstr>
      <vt:lpstr>Определите влажность объектов (сухой, мокрый, влажный)</vt:lpstr>
      <vt:lpstr>Определите рельеф объектов(гладкий, мягкий, шершавый, колючий, пушистый, твердый).</vt:lpstr>
      <vt:lpstr>Назовите действие объекта(спит, бежит, летит, лежит, прыгает, машет, смотрит)</vt:lpstr>
      <vt:lpstr>                   Молодцы!!!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Волкова-Волченко</cp:lastModifiedBy>
  <cp:revision>64</cp:revision>
  <dcterms:created xsi:type="dcterms:W3CDTF">2015-04-28T12:32:27Z</dcterms:created>
  <dcterms:modified xsi:type="dcterms:W3CDTF">2016-11-20T17:00:57Z</dcterms:modified>
</cp:coreProperties>
</file>