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9" r:id="rId3"/>
    <p:sldId id="260" r:id="rId4"/>
    <p:sldId id="264" r:id="rId5"/>
    <p:sldId id="261" r:id="rId6"/>
    <p:sldId id="275" r:id="rId7"/>
    <p:sldId id="271" r:id="rId8"/>
    <p:sldId id="267" r:id="rId9"/>
    <p:sldId id="272" r:id="rId10"/>
    <p:sldId id="274" r:id="rId11"/>
    <p:sldId id="273" r:id="rId12"/>
    <p:sldId id="276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75464-84B6-4F01-8DCF-0A434C2CB97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6FDF7-E5F4-4B50-B81E-0B27DB1D5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6FDF7-E5F4-4B50-B81E-0B27DB1D57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№ 3 детский сад «Рябинка»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762000" y="1905000"/>
            <a:ext cx="7924800" cy="3428999"/>
          </a:xfrm>
        </p:spPr>
        <p:txBody>
          <a:bodyPr/>
          <a:lstStyle/>
          <a:p>
            <a:pPr algn="ctr">
              <a:buNone/>
            </a:pP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воспитателя </a:t>
            </a:r>
          </a:p>
          <a:p>
            <a:pPr algn="ct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Тельмановой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Надежды Витальевны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914399"/>
          <a:ext cx="8077200" cy="528903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45186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Уровень, дата проведения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Кем проводился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 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участия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9662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Смотр-фестиваль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художественной самодеятельности педагогических коллективов БГО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«Мы этой памяти верны»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2015г.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 образования БГО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п. Бисерть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Диплом победителя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(хореография)</a:t>
                      </a:r>
                    </a:p>
                  </a:txBody>
                  <a:tcPr marL="68580" marR="68580" marT="0" marB="0" anchor="ctr"/>
                </a:tc>
              </a:tr>
              <a:tr h="119479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фотографий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«Парад снеговиков»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Ассоциация педагогов России «</a:t>
                      </a:r>
                      <a:r>
                        <a:rPr lang="en-US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Intellect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УМ» Руководитель Ассоциации: Санчес Х.Р.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68580" marR="68580" marT="0" marB="0" anchor="ctr"/>
                </a:tc>
              </a:tr>
              <a:tr h="9929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творческих работ: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фотографий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«Ребята и зверята»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Международный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Творческий центр «Светлячок»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Директор ТЦ «Светлячок»: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С.Сальседо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Е.А.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68580" marR="68580" marT="0" marB="0" anchor="ctr"/>
                </a:tc>
              </a:tr>
              <a:tr h="9929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творческих работ: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конспектов «Ярмарка идей»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Международный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Творческий центр «Светлячок»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Директор ТЦ «Светлячок»: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С.Сальседо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Е.А.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Участие педагога в конкурсах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3400" y="1"/>
          <a:ext cx="8077200" cy="6140569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019300"/>
                <a:gridCol w="2019300"/>
                <a:gridCol w="2438400"/>
                <a:gridCol w="1600200"/>
              </a:tblGrid>
              <a:tr h="39456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Уровень, дата проведения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Кем проводился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 </a:t>
                      </a:r>
                      <a:endParaRPr lang="ru-RU" sz="11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участия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1116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творческих работ: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фотографий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«Всё в порядке – я на грядке»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Международный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Творческий центр «Светлячок»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Директор ТЦ «Светлячок»: </a:t>
                      </a: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С.Сальседо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Е.А.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68580" marR="68580" marT="0" marB="0" anchor="ctr"/>
                </a:tc>
              </a:tr>
              <a:tr h="103267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Областной Фестиваль творчества работников системы образования «Грани таланта»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 образования БГО Начальник Отдела образования БГО: М.К.Сюзёва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п. Бисерть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Призёр  конкурса</a:t>
                      </a:r>
                    </a:p>
                  </a:txBody>
                  <a:tcPr marL="68580" marR="68580" marT="0" marB="0" anchor="ctr"/>
                </a:tc>
              </a:tr>
              <a:tr h="2038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Фестиваль педагогических работников и сотрудников общеобразовательных учреждений </a:t>
                      </a: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Нижнесергинского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муниципального района «Грани таланта»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Районный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Нижнесергинская районная организация Профсоюза работников народного образования и науки Российской Федерации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г. Нижние Серги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Победитель конкурса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68580" marR="68580" marT="0" marB="0" anchor="ctr"/>
                </a:tc>
              </a:tr>
              <a:tr h="166333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«Лучшая методическая разработка педагогических работников образовательных организаций БГО»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Муниципальный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2016г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Отдел образования БГО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Начальник  Отдела образования: М.К.Сюзёва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п. Бисерть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Победитель конкурса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5800" y="762002"/>
          <a:ext cx="7467600" cy="50825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175030"/>
                <a:gridCol w="1450019"/>
                <a:gridCol w="2392532"/>
                <a:gridCol w="1450019"/>
              </a:tblGrid>
              <a:tr h="5207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Уровень,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Кем проводился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Результат участия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901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Конкурс-выставка детского творчества, посвящённого 135-летию уральского писателя П.П.Бажова, «Малахитовая шкатулка»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2014г.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БГО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Начальник  Отдела образования: М.К.Сюзёва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п. Бисерть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Победители конкурса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1, 3 место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07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Дистанционная олимпиада «Маленький гений» для детей дошкольного возраста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2014г.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Центр интеллектуального развития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ООО «Пятое измерение»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Победители конкурса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 2, 3 место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07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Турнир «Новогодняя сказка» для детей дошкольного возраста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2014г.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Центр интеллектуального развития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ООО «Пятое измерение»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Победители конкурса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23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Интеллектуальный турнир способностей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«РостОК-</a:t>
                      </a:r>
                      <a:r>
                        <a:rPr lang="en-US" sz="1000">
                          <a:latin typeface="Times New Roman" pitchFamily="18" charset="0"/>
                          <a:cs typeface="Times New Roman" pitchFamily="18" charset="0"/>
                        </a:rPr>
                        <a:t>Unik</a:t>
                      </a: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Ум»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Межрегиональный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2015г.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Факультет повышения квалификации и профессиональной переподготовки ФГБОУ ВПО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Победители конкурса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 2, 3 место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238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Конкурс-выставка детского творчества «Что за чудо эти сказки!», посвящённого юбилею П.П.Ершова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Территориальный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2015г.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БГО Начальник  Отдела образования: М.К.Сюзёва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п. Бисерть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Победитель конкурса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238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Интеллектуальный конкурс по математике и изобразительному искусству «Умный мыслитель»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2015г.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Центр дистанционных развивающих технологий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«Мир творческих открытий»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Победители конкурса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 2 место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075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Детский конкурс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 «Любимые </a:t>
                      </a:r>
                      <a:r>
                        <a:rPr lang="ru-RU" sz="1000" dirty="0" err="1">
                          <a:latin typeface="Times New Roman" pitchFamily="18" charset="0"/>
                          <a:cs typeface="Times New Roman" pitchFamily="18" charset="0"/>
                        </a:rPr>
                        <a:t>мультяшки</a:t>
                      </a: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14.03.2015г.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cs typeface="Times New Roman" pitchFamily="18" charset="0"/>
                        </a:rPr>
                        <a:t>Центр дистанционных развивающих технологий «Мир творческих открытий»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62000" y="685800"/>
          <a:ext cx="7467600" cy="470636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175030"/>
                <a:gridCol w="1711170"/>
                <a:gridCol w="2057400"/>
                <a:gridCol w="1524000"/>
              </a:tblGrid>
              <a:tr h="5410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Уровень,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Кем проводился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Результат участия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10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Дистанционная олимпиада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«В гостях у сказки»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2015г.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Центр интеллектуального развития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ООО «Пятое измерение»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олимпиады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68580" marR="68580" marT="0" marB="0" anchor="ctr"/>
                </a:tc>
              </a:tr>
              <a:tr h="5410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Смотр-фестиваль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художественной самодеятельности педагогических коллективов БГО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«Мы этой памяти верны»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2015г.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 образования БГО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п. Бисерть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Диплом победителя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(хореография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танец)</a:t>
                      </a:r>
                    </a:p>
                  </a:txBody>
                  <a:tcPr marL="68580" marR="68580" marT="0" marB="0" anchor="ctr"/>
                </a:tc>
              </a:tr>
              <a:tr h="5410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детского творчества «Мирное небо Победы», посвящённого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70-летию Победы в ВОВ 1941-1945гг.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30.04.2015г.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 образования БГО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Начальник  Отдела образования: М.К.Сюзёва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п. Бисерть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Победителя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68580" marR="68580" marT="0" marB="0" anchor="ctr"/>
                </a:tc>
              </a:tr>
              <a:tr h="5410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фотографий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«Парад снеговиков»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Ассоциация педагогов России «</a:t>
                      </a:r>
                      <a:r>
                        <a:rPr lang="en-US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Intellect</a:t>
                      </a: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УМ» Руководитель Ассоциации: Санчес Х.Р.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68580" marR="68580" marT="0" marB="0" anchor="ctr"/>
                </a:tc>
              </a:tr>
              <a:tr h="5410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 – выставка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детского творчества «О нас и для нас», посвящённого юбилею А. Л. </a:t>
                      </a:r>
                      <a:r>
                        <a:rPr lang="ru-RU" sz="1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Барто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Территориальный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07.04.2016г.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 образования БГО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п. Бисерть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Победители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 2 место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сертификата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участника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конкурса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latin typeface="Bookman Old Style" pitchFamily="18" charset="0"/>
              </a:rPr>
              <a:t>Визитная карточка</a:t>
            </a:r>
            <a:r>
              <a:rPr lang="ru-RU" sz="3600" i="1" dirty="0" smtClean="0">
                <a:solidFill>
                  <a:srgbClr val="FFC000"/>
                </a:solidFill>
                <a:latin typeface="Bookman Old Style" pitchFamily="18" charset="0"/>
              </a:rPr>
              <a:t/>
            </a:r>
            <a:br>
              <a:rPr lang="ru-RU" sz="3600" i="1" dirty="0" smtClean="0">
                <a:solidFill>
                  <a:srgbClr val="FFC000"/>
                </a:solidFill>
                <a:latin typeface="Bookman Old Style" pitchFamily="18" charset="0"/>
              </a:rPr>
            </a:br>
            <a:endParaRPr lang="ru-RU" sz="3600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762000" y="1219200"/>
            <a:ext cx="4495800" cy="4906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Ф.И.О.: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Тельманова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Надежда Витальевна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Должность: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Место работы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МКДОУ №3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детский сад «Рябинка» п. Бисерть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Педагогический стаж: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22года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Стаж работы в данном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детском саду: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22 года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Стаж работы по должности: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22года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Образование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средне специальное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первая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Надя\Pictures\я_с_куклой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066800"/>
            <a:ext cx="301730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Bookman Old Style" pitchFamily="18" charset="0"/>
                <a:ea typeface="Times New Roman"/>
                <a:cs typeface="Arial" panose="020B0604020202020204" pitchFamily="34" charset="0"/>
              </a:rPr>
              <a:t>Данные о повышении квалификации</a:t>
            </a:r>
            <a:r>
              <a:rPr lang="ru-RU" sz="2800" dirty="0" smtClean="0">
                <a:solidFill>
                  <a:srgbClr val="FFC000"/>
                </a:solidFill>
                <a:latin typeface="Bookman Old Style" pitchFamily="18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Bookman Old Style" pitchFamily="18" charset="0"/>
                <a:cs typeface="Arial" panose="020B0604020202020204" pitchFamily="34" charset="0"/>
              </a:rPr>
            </a:b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62001" y="1371600"/>
          <a:ext cx="7772398" cy="47244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466242"/>
                <a:gridCol w="2540976"/>
                <a:gridCol w="2765180"/>
              </a:tblGrid>
              <a:tr h="5510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и место  прохождения курсов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курсов            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Копия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44702"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Государственное автономное образовательное учреждение дополнительного  профессионального образования Свердловской области «Институт развития образования» с 02.06.2014г. по 10.06.2014г. г. Екатеринбург регистрационный </a:t>
                      </a:r>
                      <a:r>
                        <a:rPr lang="ru-RU" sz="1400" kern="1200" smtClean="0">
                          <a:latin typeface="Times New Roman" pitchFamily="18" charset="0"/>
                          <a:cs typeface="Times New Roman" pitchFamily="18" charset="0"/>
                        </a:rPr>
                        <a:t>номер </a:t>
                      </a:r>
                      <a:r>
                        <a:rPr lang="ru-RU" sz="1400" kern="1200" smtClean="0">
                          <a:latin typeface="Times New Roman" pitchFamily="18" charset="0"/>
                          <a:cs typeface="Times New Roman" pitchFamily="18" charset="0"/>
                        </a:rPr>
                        <a:t>10856</a:t>
                      </a: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«Проектирование деятельности педагога дошкольного образования в соответствии с федеральным государственным образовательным стандартом дошкольного образования»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Рисунок 5" descr="G:\Портфолио\Отсканировано 30.01.2015 15-28_0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6670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990600"/>
          <a:ext cx="7772400" cy="4846245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533400"/>
                <a:gridCol w="7239000"/>
              </a:tblGrid>
              <a:tr h="260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11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Почётная грамота за многолетний, добросовестный труд, значительные успехи в воспитании детей дошкольного возраста, в связи с празднованием 80-летия Свердловской Области 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0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Благодарственное письмо за подготовку  детей к муниципальному конкурсу-выставке детского творчества, посвящённого 135-летию уральского писателя П.П.Бажова, «Малахитовая шкатулка»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Благодарственное письмо за помощь в проведении Всероссийской дистанционной олимпиады «Маленький гений» для детей дошкольного</a:t>
                      </a:r>
                      <a:r>
                        <a:rPr lang="ru-RU" sz="14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Благодарственное письмо за большую организованную и методическую помощь в проведении Всероссийского турнира «Новогодняя сказка» для детей дошкольного возраста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 за участие воспитанников в открытом межрегиональном интеллектуальном турнире способностей «</a:t>
                      </a:r>
                      <a:r>
                        <a:rPr lang="ru-RU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РостОК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Unik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Ум».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за подготовку призёров открытого межрегионального интеллектуального турнира способностей «</a:t>
                      </a:r>
                      <a:r>
                        <a:rPr lang="ru-RU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РостОК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Unik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Ум» для детей старшего дошкольного</a:t>
                      </a:r>
                      <a:r>
                        <a:rPr lang="ru-RU" sz="14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0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 за подготовку  победителей и призёров открытого Территориального конкурса-выставки детского творчества «Что за чудо эти сказки!», посвящённого юбилею П.П.Ершова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44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за подготовку и педагогическое сопровождение участников Всероссийского детского конкурса «Любимые </a:t>
                      </a:r>
                      <a:r>
                        <a:rPr lang="ru-RU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мультяшки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37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 за добросовестный труд, успехи в организации и совершенствовании образовательного процесса в детском образовательном учреждении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7239000" cy="762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Поощрения и награды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1066800"/>
          <a:ext cx="7924800" cy="477521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528320"/>
                <a:gridCol w="7396480"/>
              </a:tblGrid>
              <a:tr h="2470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8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 за подготовку призёра муниципального конкурса детского творчества «Мирное небо Победы», посвящённого 70-летию Победы в ВОВ 1941-1945гг. 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8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 за организацию результативного участия воспитанников во Всероссийских конкурах и викторинах, муниципальных выставках, по итогам деятельности 2014-2015г.г.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32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за участие в районном фестивале педагогических работников и сотрудников общеобразовательных учреждений </a:t>
                      </a:r>
                      <a:r>
                        <a:rPr lang="ru-RU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Нижнесергинского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«Грани таланта»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2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Грамота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начальника Отдела образования </a:t>
                      </a:r>
                      <a:r>
                        <a:rPr lang="ru-RU" sz="1400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Бисертского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 за подготовку победителей и призеров открытого Территориального конкурса-выставки детского творчества «О нас и для  нас» , посвященного юбилею А.Л. </a:t>
                      </a:r>
                      <a:r>
                        <a:rPr lang="ru-RU" sz="1400" baseline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Барто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Грамота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администрации МКДОУ №3 ЗА 1 место в смотре-конкурсе на лучший центр развития детского творчества</a:t>
                      </a:r>
                    </a:p>
                  </a:txBody>
                  <a:tcPr marL="68580" marR="68580" marT="0" marB="0"/>
                </a:tc>
              </a:tr>
              <a:tr h="513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Благодарственное письмо за проведение Общероссийской акции «Дерево-память»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32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Благодарность администрации МКДОУ №3  за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активное участие в работе педагогического совета  на тему: «Преемственность дошкольного и начального образования – основы сотрудничества и партнерства в подготовке будущих первоклассников»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32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за 2 место в муниципальном конкурсе «Лучшая методическая разработка»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9600" y="1295400"/>
          <a:ext cx="7924800" cy="3831336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83840"/>
                <a:gridCol w="1773560"/>
                <a:gridCol w="2133600"/>
                <a:gridCol w="1905000"/>
                <a:gridCol w="685800"/>
                <a:gridCol w="1143000"/>
              </a:tblGrid>
              <a:tr h="5851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r>
                        <a:rPr lang="ru-RU" sz="12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представления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 представления опыта</a:t>
                      </a:r>
                      <a:endParaRPr lang="ru-RU" sz="11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1863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Районная практическая конференция педагогических работников ДОУ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Выступление на педагогическом совете 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деятельности по созданию предметно-развивающей среды в ДОУ в соответствии требованиям ФГОС ДО»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МКДОУ №1 детский сад «Солнышко»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г.</a:t>
                      </a:r>
                      <a:endParaRPr lang="ru-RU" sz="1200" b="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Доклад</a:t>
                      </a:r>
                      <a:r>
                        <a:rPr lang="ru-RU" sz="12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презентацией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0456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Территориальный практико-ориентированный семинар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«Проектная деятельность как инструмент организации образовательного процесса в условиях реализации ФГОС ДО»</a:t>
                      </a: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МАДОУ № 2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Заведующая МАДОУ № 2: Т.В.Гордиенко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Красноуфимск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2015г.</a:t>
                      </a:r>
                      <a:endParaRPr lang="ru-RU" sz="1200" b="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Участник семинара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7855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Практико-ориентировочный семинар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«Познавательное развитие детей в ДОО в контексте введения ФГОС ДО»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МКДОУ №3 детский сад «Рябинка»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2015г.</a:t>
                      </a:r>
                      <a:endParaRPr lang="ru-RU" sz="1200" b="0" baseline="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  открытого занятия</a:t>
                      </a:r>
                      <a:endParaRPr lang="ru-RU" sz="1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</a:tbl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Участие в методической работе </a:t>
            </a:r>
            <a:r>
              <a:rPr lang="ru-RU" b="1" dirty="0" smtClean="0">
                <a:solidFill>
                  <a:srgbClr val="FFC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Bookman Old Style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09600" y="1066800"/>
          <a:ext cx="7950224" cy="4095258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385933"/>
                <a:gridCol w="1852479"/>
                <a:gridCol w="2315599"/>
                <a:gridCol w="2161226"/>
                <a:gridCol w="1234987"/>
              </a:tblGrid>
              <a:tr h="5808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учреждения, патронирующей мероприятие)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0171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Педагогический совет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«Преемственность дошкольного и начального общего образования – основы сотрудничества и партнёрства в подготовке будущих первоклассников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МКДОУ №3 детский сад «Рябинка»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2016г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0572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Круглый стол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«Преимущества инновационных форм взаимодействия ДОУ с семьей»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</a:t>
                      </a:r>
                    </a:p>
                    <a:p>
                      <a:r>
                        <a:rPr lang="ru-RU" sz="12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Бисертского</a:t>
                      </a: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ГО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  <a:tr h="1145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«Педагогические чтения»</a:t>
                      </a: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«Внедрение ФГОС в практическую деятельность педагога»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 </a:t>
                      </a:r>
                      <a:r>
                        <a:rPr lang="ru-RU" sz="1200" kern="120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smtClean="0">
                          <a:latin typeface="Times New Roman" pitchFamily="18" charset="0"/>
                          <a:cs typeface="Times New Roman" pitchFamily="18" charset="0"/>
                        </a:rPr>
                        <a:t>Бисертского</a:t>
                      </a:r>
                      <a:r>
                        <a:rPr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ГО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290" marR="3329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Участие  в составе творческих групп 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85800" y="1414371"/>
          <a:ext cx="7543800" cy="3790727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410951"/>
                <a:gridCol w="1596274"/>
                <a:gridCol w="2882276"/>
                <a:gridCol w="1498394"/>
                <a:gridCol w="1155905"/>
              </a:tblGrid>
              <a:tr h="74174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творческого коллектива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Формулировка решаемой проблемы (название разрабатываемого проекта)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Статус педагога в коллективе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Сроки (период) работы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0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Рабочая группа по разработке рабочей программы воспитателя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разработка  рабочих программ всех возрастных групп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член рабочей группы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2013-2015гг.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04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Комиссия по противодействию коррупции МКДОУ №3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предупреждение правонарушений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секретарь комиссии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2014-2015гг.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28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Бракеражная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комиссия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контроль по организации  питания воспитанников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член группы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2014г.-2015г.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 с фл\55e9c9b077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5800" y="838199"/>
          <a:ext cx="7620000" cy="4988048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675968"/>
                <a:gridCol w="3134032"/>
                <a:gridCol w="3810000"/>
              </a:tblGrid>
              <a:tr h="2366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изучения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</a:tr>
              <a:tr h="1789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здорового образа жизни и укрепления здоровья»</a:t>
                      </a:r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День Здоровья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Родительское собрание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«Здоровье детей в ваших руках»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Утренняя гимнастика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(показ родителям)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Выпуск газеты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«Мы занимаемся спортом»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Семинар-практикум «Гимнастика после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</a:tr>
              <a:tr h="894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развивающей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среды в ДОУ»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Доклад «Предметно-развивающая среда – как одно из условий социально-коммуникативного развития детей старшего дошкольного возраста»</a:t>
                      </a:r>
                    </a:p>
                  </a:txBody>
                  <a:tcPr marL="53470" marR="53470" marT="0" marB="0"/>
                </a:tc>
              </a:tr>
              <a:tr h="1565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«Познавательное развитие  детей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дошкольного возраста»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2014-2015г.г.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Семинар-практикум «Познавательное развитие»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по познавательному развитию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«Города-герои»</a:t>
                      </a:r>
                    </a:p>
                    <a:p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по экспериментированию «Знакомство со свойствами воздуха»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470" marR="53470" marT="0" marB="0"/>
                </a:tc>
              </a:tr>
              <a:tr h="4937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2015-2016</a:t>
                      </a: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«Применение современных образовательных технологий»</a:t>
                      </a: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Доклад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«Современные образовательные технологии в ДОУ»</a:t>
                      </a: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470" marR="53470" marT="0" marB="0"/>
                </a:tc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Сведения о самообразовании</a:t>
            </a:r>
            <a:r>
              <a:rPr lang="ru-RU" alt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1435</Words>
  <PresentationFormat>Экран (4:3)</PresentationFormat>
  <Paragraphs>384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Муниципальное казенное дошкольное образовательное учреждение № 3 детский сад «Рябинка»</vt:lpstr>
      <vt:lpstr>Визитная карточка </vt:lpstr>
      <vt:lpstr>Данные о повышении квалификации </vt:lpstr>
      <vt:lpstr>Поощрения и награды</vt:lpstr>
      <vt:lpstr>Слайд 5</vt:lpstr>
      <vt:lpstr>          Участие в методической работе  </vt:lpstr>
      <vt:lpstr>Слайд 7</vt:lpstr>
      <vt:lpstr>Участие  в составе творческих групп  </vt:lpstr>
      <vt:lpstr>Сведения о самообразовании </vt:lpstr>
      <vt:lpstr>Участие педагога в конкурсах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73</cp:revision>
  <dcterms:modified xsi:type="dcterms:W3CDTF">2016-11-20T18:08:50Z</dcterms:modified>
</cp:coreProperties>
</file>