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РАБОТЫ\фоны мои\Без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8" y="6500813"/>
            <a:ext cx="642937" cy="1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07957-F2BA-4179-ACE7-3933E5758E8B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88FB-D830-4ADD-8218-4E046E83CA48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D0A1-AF2F-4342-B938-F72406857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8FFD-9E76-4682-BCFB-86730D5F5186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7AA55-8D60-4BA7-8AC3-21C45D0B3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BFFEF-56DB-4DD5-9777-31DAE91A4491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7D0C7-3C3E-4D36-BB74-4A470DE02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46007-28F9-4080-9F46-A6F9A1E249D6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2172-49B6-441B-9143-77A37EB55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8F382-BC26-42C2-9411-154880287295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E4B1C-D416-4CF8-9B75-A9A38B852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31B1-F1EF-47B7-B042-B2B56CBDFF5D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788B3-AA93-41BA-B668-0D7C89AED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6F035-314E-4A74-9ECF-E4DC6DC4AD3A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F8A72-E18B-4350-A1D8-C60462088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DAD5C-4F51-40EF-AE5A-08AA28F692FE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592E-D6CD-4A8A-8046-5A606C467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C4CB-2BA4-4865-AB14-335FE064440B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E1DDB-5783-4D68-9EC1-D8B0069C5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40383-28C1-4401-8399-A3EB8CCDE736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0EB6B-F716-4D33-B4D5-4F719C36B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B903E8-8C30-44D1-BB5C-927F2EC19DB7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9D9BB4-A54A-45A3-894A-5217EC6FF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>
    <p:push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0" y="2996952"/>
            <a:ext cx="9144000" cy="1728192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pPr eaLnBrk="1" hangingPunct="1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СМОТР-КОНКУРС ХУДОЖЕСТВЕННОЙ САМОДЕЯТЕЛЬНОСТИ, ПОСВЯЩЁННЫЙ ГОДУ РОССИЙСКОГО КИНО</a:t>
            </a:r>
            <a:endParaRPr lang="ru-RU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4" descr="http://el-ab.ru/foto5.png?i=3222&amp;k=brilliantovaya-ruka-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080003" cy="1582611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9218" name="Picture 2" descr="http://umnichka72.ru/published/publicdata/UMNICHKA/attachments/SC/products_pictures/139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221088"/>
            <a:ext cx="1656184" cy="2357834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sovetskie_filmi_pesnja_pro_zajtsev_brilliantovaja_ru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212389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4048_1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7128792" cy="5228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b0d70b331cc13a889e5d62fd0beba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0"/>
            <a:ext cx="7632848" cy="514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1618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44x408_0_2573b3b4e7472e4bf360e462c33f670e@600x450_0x59f91261_451310589140146416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1" y="0"/>
            <a:ext cx="7242013" cy="51571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488832" cy="518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l_4a523f5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7848872" cy="5267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  <a:scene3d>
            <a:camera prst="isometricOffAxis1Right"/>
            <a:lightRig rig="threePt" dir="t"/>
          </a:scene3d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ТВОРЧЕСКИХ УСПЕХОВ!!!</a:t>
            </a:r>
            <a:endParaRPr lang="ru-RU" sz="5400" dirty="0"/>
          </a:p>
        </p:txBody>
      </p:sp>
      <p:pic>
        <p:nvPicPr>
          <p:cNvPr id="2054" name="Picture 6" descr="http://axea.ru/assets/img/p/priklucheniya-elektron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2653896" cy="2016224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056" name="Picture 8" descr="http://orenkids.com/sites/default/files/56071d3ac4e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2380909" cy="1800200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иль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фильм</Template>
  <TotalTime>62</TotalTime>
  <Words>12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фильм</vt:lpstr>
      <vt:lpstr>СМОТР-КОНКУРС ХУДОЖЕСТВЕННОЙ САМОДЕЯТЕЛЬНОСТИ, ПОСВЯЩЁННЫЙ ГОДУ РОССИЙСКОГО КИНО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ТВОРЧЕСКИХ УСПЕХОВ!!!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2016-11-17T17:22:18Z</dcterms:created>
  <dcterms:modified xsi:type="dcterms:W3CDTF">2016-11-17T18:49:42Z</dcterms:modified>
</cp:coreProperties>
</file>