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5" d="100"/>
          <a:sy n="45" d="100"/>
        </p:scale>
        <p:origin x="792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651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08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04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64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558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37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149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254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091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494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308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0DADC-EFFD-4A78-8A68-E4616C7F95F9}" type="datetimeFigureOut">
              <a:rPr lang="ru-RU" smtClean="0"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02B78-C0D0-4A14-9494-236F5AD44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2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8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58971" y="2633078"/>
            <a:ext cx="68262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Рыжая плутовка,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Хитрая да ловкая.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Хвост пушистый,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 золотистый.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живет,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деревне кур крадет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38473" cy="27313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573" y="4053146"/>
            <a:ext cx="4498428" cy="28048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3146"/>
            <a:ext cx="4338473" cy="28048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573" y="0"/>
            <a:ext cx="4498427" cy="273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63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07407E-6 L -4.58333E-6 0.00024 C 0.00612 0.00394 0.01263 0.00764 0.01875 0.01227 C 0.02045 0.01389 0.02149 0.0169 0.02331 0.01852 C 0.02553 0.02014 0.02813 0.02037 0.03047 0.02153 C 0.0336 0.02338 0.03685 0.02547 0.03972 0.02778 C 0.04219 0.02963 0.04428 0.03241 0.04675 0.03426 C 0.07201 0.05324 0.03594 0.02223 0.07032 0.05278 C 0.08152 0.06274 0.07474 0.05787 0.09154 0.06551 L 0.09857 0.06852 C 0.10079 0.07061 0.103 0.07315 0.1056 0.07477 C 0.11016 0.07732 0.11563 0.07732 0.1198 0.08102 C 0.12435 0.08519 0.12982 0.0882 0.13386 0.09329 C 0.1405 0.10255 0.13659 0.09815 0.14558 0.10602 C 0.15066 0.12639 0.14349 0.10649 0.15482 0.11829 C 0.15717 0.12084 0.15782 0.125 0.15964 0.12778 C 0.16407 0.13449 0.17383 0.14653 0.17383 0.14676 C 0.17448 0.14954 0.175 0.15301 0.17618 0.15579 C 0.1793 0.16436 0.18803 0.17686 0.19258 0.18079 C 0.1987 0.18635 0.2017 0.1882 0.20665 0.19653 C 0.21016 0.20255 0.21303 0.20903 0.21615 0.21528 C 0.21771 0.21829 0.21836 0.22246 0.22071 0.22454 C 0.2293 0.23218 0.23542 0.23681 0.24193 0.24954 C 0.24506 0.25579 0.2474 0.2632 0.25144 0.26829 L 0.26537 0.28704 C 0.26706 0.28912 0.26888 0.29074 0.27019 0.29352 C 0.27175 0.29653 0.27292 0.29977 0.27474 0.30278 C 0.27696 0.30602 0.27982 0.30857 0.28191 0.31204 C 0.28373 0.31482 0.28477 0.31852 0.28646 0.3213 C 0.3 0.34375 0.28152 0.30811 0.29597 0.33704 C 0.29883 0.35139 0.29818 0.34514 0.29818 0.35602 L 0.29362 0.34028 " pathEditMode="relative" rAng="0" ptsTypes="AAAAAAAAAAAAAAAAAAAAAAAAAAAAAAAA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9" y="17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2016-04-28T18:46:15Z</dcterms:created>
  <dcterms:modified xsi:type="dcterms:W3CDTF">2016-04-28T19:08:47Z</dcterms:modified>
</cp:coreProperties>
</file>