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tisullesovik@mail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МБДОУ «Тисульский детский сад «Лесовичок»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0024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4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 – нравственное воспитание на культурных традициях своего народа»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5286388"/>
            <a:ext cx="3529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Хусаинова Л.В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г 0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33898" y="0"/>
            <a:ext cx="4510102" cy="2928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10204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428868"/>
            <a:ext cx="5905509" cy="4429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204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000628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10204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0"/>
            <a:ext cx="4143372" cy="6429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204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92918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фотог 0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48221" y="1285860"/>
            <a:ext cx="409577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8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643570" cy="3789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_08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84203" y="3782686"/>
            <a:ext cx="5459797" cy="3075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4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572132" cy="3138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_047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43240" y="3214686"/>
            <a:ext cx="6000760" cy="3380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4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715008" cy="321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_04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64555" y="3214686"/>
            <a:ext cx="6079445" cy="342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5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857884" cy="3299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_04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85984" y="2995117"/>
            <a:ext cx="6858016" cy="3862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4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643570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SC_048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75798" y="3214686"/>
            <a:ext cx="646820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714488"/>
            <a:ext cx="7113422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4000504"/>
            <a:ext cx="42862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Индекс 652250,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Кемеровская область,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Тяжинский район,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с. Тисуль,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ул. Пушкина 5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tisullesovik@mail.ru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85728"/>
            <a:ext cx="8229600" cy="4525963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«Как у маленького деревца, еле поднявшегося над землей,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заботливый садовник укрепляет корни, от мощности которого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зависит жизнь растения на протяжении нескольких десятилетий,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так учитель должен заботиться о воспитании у своих детей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чувства безграничной любви к Родине».</a:t>
            </a:r>
          </a:p>
          <a:p>
            <a:pPr algn="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28596" y="285729"/>
            <a:ext cx="8229600" cy="1285884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целостной, совершенной личности в ее гуманистическом аспекте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60318_1003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9572" y="1643050"/>
            <a:ext cx="870442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 мини-музею 06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071934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о мини-музею 06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95747" y="0"/>
            <a:ext cx="5048253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о мини-музею 0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286124"/>
            <a:ext cx="5143504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 мини-музею 0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3905245" cy="2928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о мини-музею 0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00496" y="0"/>
            <a:ext cx="5143504" cy="38576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о мини-музею 0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71604" y="3338763"/>
            <a:ext cx="5572164" cy="3519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 мини-музею 0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3857620" cy="28932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по мини-музею 04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955843" y="741165"/>
            <a:ext cx="5929322" cy="444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по мини-музею 06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" y="2857496"/>
            <a:ext cx="5334005" cy="40005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0318_0929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714752" y="1428752"/>
            <a:ext cx="6858000" cy="4000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60318_0937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4357686" cy="292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60318_0959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786190"/>
            <a:ext cx="5072066" cy="2853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0318_1013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5460996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60318_1012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357556"/>
            <a:ext cx="5929354" cy="35004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60318_1001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43570" y="0"/>
            <a:ext cx="3500430" cy="6500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гросс сад\DSCN345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564357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Documents and Settings\Admin\Мои документы\Мои рисунки\гросс сад\DSCN354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575" y="3517182"/>
            <a:ext cx="5940425" cy="3340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71</Words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МБДОУ «Тисульский детский сад «Лесовичок»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«Тисульский детский сад «Лесовичок»</dc:title>
  <dc:creator>Любовь Хусаинова</dc:creator>
  <cp:lastModifiedBy>Любовь Хусаинова</cp:lastModifiedBy>
  <cp:revision>8</cp:revision>
  <dcterms:modified xsi:type="dcterms:W3CDTF">2016-11-20T11:32:11Z</dcterms:modified>
</cp:coreProperties>
</file>