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2" r:id="rId5"/>
    <p:sldId id="261" r:id="rId6"/>
    <p:sldId id="264" r:id="rId7"/>
    <p:sldId id="259" r:id="rId8"/>
    <p:sldId id="265" r:id="rId9"/>
    <p:sldId id="25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78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908720"/>
            <a:ext cx="7270576" cy="2088232"/>
          </a:xfrm>
        </p:spPr>
        <p:txBody>
          <a:bodyPr>
            <a:noAutofit/>
          </a:bodyPr>
          <a:lstStyle/>
          <a:p>
            <a:pPr algn="ctr"/>
            <a:r>
              <a:rPr lang="ru-RU" sz="6000" b="0" i="1" u="sng" dirty="0" smtClean="0">
                <a:solidFill>
                  <a:schemeClr val="accent1">
                    <a:lumMod val="75000"/>
                  </a:schemeClr>
                </a:solidFill>
              </a:rPr>
              <a:t>Презентация группы «Пчёлка»</a:t>
            </a:r>
            <a:endParaRPr lang="ru-RU" sz="6000" b="0" i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641976" y="5157192"/>
            <a:ext cx="2502024" cy="1515616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tx1"/>
                </a:solidFill>
              </a:rPr>
              <a:t>Воспитатели:</a:t>
            </a:r>
          </a:p>
          <a:p>
            <a:r>
              <a:rPr lang="ru-RU" i="1" dirty="0" smtClean="0">
                <a:solidFill>
                  <a:schemeClr val="tx1"/>
                </a:solidFill>
              </a:rPr>
              <a:t>Тринеева А.Н.</a:t>
            </a:r>
          </a:p>
          <a:p>
            <a:r>
              <a:rPr lang="ru-RU" i="1" dirty="0" smtClean="0">
                <a:solidFill>
                  <a:schemeClr val="tx1"/>
                </a:solidFill>
              </a:rPr>
              <a:t>Марчукова И.Ф.</a:t>
            </a:r>
            <a:endParaRPr lang="ru-RU" i="1" dirty="0">
              <a:solidFill>
                <a:schemeClr val="tx1"/>
              </a:solidFill>
            </a:endParaRPr>
          </a:p>
        </p:txBody>
      </p:sp>
      <p:pic>
        <p:nvPicPr>
          <p:cNvPr id="2050" name="Picture 2" descr="C:\Users\Pc\Desktop\pch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4221088"/>
            <a:ext cx="4392488" cy="218236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331640" y="188640"/>
            <a:ext cx="72728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dirty="0" smtClean="0"/>
              <a:t>МБДОУ №173г</a:t>
            </a:r>
            <a:r>
              <a:rPr lang="ru-RU" sz="2800" i="1" dirty="0" smtClean="0"/>
              <a:t>. </a:t>
            </a:r>
            <a:r>
              <a:rPr lang="ru-RU" sz="2800" i="1" dirty="0" smtClean="0"/>
              <a:t>Воронеж</a:t>
            </a:r>
            <a:endParaRPr lang="ru-RU" sz="2800" i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424936" cy="720080"/>
          </a:xfrm>
        </p:spPr>
        <p:txBody>
          <a:bodyPr>
            <a:normAutofit/>
          </a:bodyPr>
          <a:lstStyle/>
          <a:p>
            <a:pPr algn="ctr"/>
            <a:r>
              <a:rPr lang="ru-RU" sz="3200" i="1" dirty="0" smtClean="0">
                <a:solidFill>
                  <a:schemeClr val="accent3">
                    <a:lumMod val="75000"/>
                  </a:schemeClr>
                </a:solidFill>
              </a:rPr>
              <a:t>Добро пожаловать в нашу группу!</a:t>
            </a:r>
            <a:endParaRPr lang="ru-RU" sz="3200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3074" name="Picture 2" descr="C:\Users\Pc\Desktop\Новая папка\IMG_20161110_0424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96752"/>
            <a:ext cx="4292729" cy="52565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4572000" y="836712"/>
            <a:ext cx="428396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 </a:t>
            </a:r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</a:rPr>
              <a:t>Мы двери в сказку открываем </a:t>
            </a:r>
            <a:endParaRPr lang="ru-RU" sz="3200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</a:rPr>
              <a:t>И </a:t>
            </a:r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</a:rPr>
              <a:t>в нашу группу приглашаем</a:t>
            </a:r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</a:rPr>
              <a:t>!</a:t>
            </a:r>
          </a:p>
          <a:p>
            <a:pPr algn="ctr"/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</a:rPr>
              <a:t>Здесь солнышко всегда сияет </a:t>
            </a:r>
            <a:endParaRPr lang="ru-RU" sz="3200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</a:rPr>
              <a:t>Нам </a:t>
            </a:r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</a:rPr>
              <a:t>настроение поднимает!</a:t>
            </a:r>
            <a:endParaRPr lang="ru-RU" sz="32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075" name="Picture 3" descr="C:\Users\Pc\Desktop\i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4797152"/>
            <a:ext cx="1656184" cy="165618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686800" cy="2376264"/>
          </a:xfrm>
        </p:spPr>
        <p:txBody>
          <a:bodyPr>
            <a:noAutofit/>
          </a:bodyPr>
          <a:lstStyle/>
          <a:p>
            <a:pPr algn="ctr"/>
            <a:r>
              <a:rPr lang="ru-RU" sz="3600" i="1" dirty="0" smtClean="0">
                <a:solidFill>
                  <a:schemeClr val="accent1">
                    <a:lumMod val="75000"/>
                  </a:schemeClr>
                </a:solidFill>
              </a:rPr>
              <a:t>Есть в группе для родителей отличный уголок </a:t>
            </a:r>
            <a:r>
              <a:rPr lang="ru-RU" sz="3600" i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3600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600" i="1" dirty="0" smtClean="0">
                <a:solidFill>
                  <a:schemeClr val="accent1">
                    <a:lumMod val="75000"/>
                  </a:schemeClr>
                </a:solidFill>
              </a:rPr>
              <a:t>Чтоб </a:t>
            </a:r>
            <a:r>
              <a:rPr lang="ru-RU" sz="3600" i="1" dirty="0" smtClean="0">
                <a:solidFill>
                  <a:schemeClr val="accent1">
                    <a:lumMod val="75000"/>
                  </a:schemeClr>
                </a:solidFill>
              </a:rPr>
              <a:t>каждый ознакомиться с делами группы мог!</a:t>
            </a:r>
            <a:endParaRPr lang="ru-RU" sz="36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098" name="Picture 2" descr="C:\Users\Pc\Desktop\Новая папка\IMG_20161110_0352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420888"/>
            <a:ext cx="6912768" cy="41764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099" name="Picture 3" descr="C:\Users\Pc\Desktop\cartoon-picture-of-a-be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7993" y="764704"/>
            <a:ext cx="889379" cy="100811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Pc\Desktop\Новая папка\IMG_20161110_0353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260648"/>
            <a:ext cx="3995936" cy="29969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172" name="Picture 4" descr="C:\Users\Pc\Desktop\Новая папка\IMG_20161110_0426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501008"/>
            <a:ext cx="4032448" cy="30243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251520" y="0"/>
            <a:ext cx="460851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 раздевалке шкафчики.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 них пальто и шарфики,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Туфли, шапочки, ботинки,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А на шкафчиках картинки: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139952" y="3573016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Знаю я зачем картинки!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Чтоб не путали ботинки,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Туфли, шапочки, пальтишки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Вани, Маши и Иришки.</a:t>
            </a:r>
            <a:endParaRPr lang="ru-RU" sz="3200" i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Pc\Desktop\Новая папка\IMG_20161110_0352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429000"/>
            <a:ext cx="4224469" cy="3168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" descr="C:\Users\Pc\Desktop\Новая папка\IMG_20161110_0429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60648"/>
            <a:ext cx="3998573" cy="29989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7" name="Picture 3" descr="C:\Users\Pc\Desktop\phot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4077072"/>
            <a:ext cx="2592288" cy="2592288"/>
          </a:xfrm>
          <a:prstGeom prst="rect">
            <a:avLst/>
          </a:prstGeom>
          <a:noFill/>
        </p:spPr>
      </p:pic>
      <p:pic>
        <p:nvPicPr>
          <p:cNvPr id="6148" name="Picture 4" descr="C:\Users\Pc\Desktop\79559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4" y="260648"/>
            <a:ext cx="2852933" cy="2805683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Pc\Desktop\Новая папка\IMG_20161110_05483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404664"/>
            <a:ext cx="3543858" cy="47251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19" name="Picture 3" descr="C:\Users\Pc\Desktop\Новая папка\IMG_20161110_0547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0648"/>
            <a:ext cx="1761660" cy="23488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220" name="Picture 4" descr="C:\Users\Pc\Desktop\pchelka_majj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5301208"/>
            <a:ext cx="936104" cy="1240338"/>
          </a:xfrm>
          <a:prstGeom prst="rect">
            <a:avLst/>
          </a:prstGeom>
          <a:noFill/>
        </p:spPr>
      </p:pic>
      <p:pic>
        <p:nvPicPr>
          <p:cNvPr id="9221" name="Picture 5" descr="C:\Users\Pc\Desktop\1281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1880" y="404664"/>
            <a:ext cx="1447800" cy="1870075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23528" y="2492896"/>
            <a:ext cx="4572000" cy="403187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группе у нас игрушек не счесть:</a:t>
            </a:r>
          </a:p>
          <a:p>
            <a:pPr algn="ctr"/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Мячики есть и конструкторы есть.</a:t>
            </a:r>
          </a:p>
          <a:p>
            <a:pPr algn="ctr"/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Есть и машины, и куклы, и мишки –</a:t>
            </a:r>
          </a:p>
          <a:p>
            <a:pPr algn="ctr"/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Любят играть в них девчонки, мальчишки.</a:t>
            </a:r>
            <a:endParaRPr lang="ru-RU" sz="3200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Pc\Desktop\долш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4572000" cy="41719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124" name="Picture 4" descr="C:\Users\Pc\Desktop\мипмип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4653136"/>
            <a:ext cx="3600400" cy="178089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004048" y="2060848"/>
            <a:ext cx="385192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</a:rPr>
              <a:t>Если целый день играть,</a:t>
            </a:r>
            <a:br>
              <a:rPr lang="ru-RU" sz="3200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</a:rPr>
              <a:t>Можем даже мы устать.</a:t>
            </a:r>
            <a:br>
              <a:rPr lang="ru-RU" sz="3200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</a:rPr>
              <a:t>И тогда, спасая нас</a:t>
            </a:r>
            <a:br>
              <a:rPr lang="ru-RU" sz="3200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</a:rPr>
              <a:t>К нам приходит</a:t>
            </a:r>
            <a:br>
              <a:rPr lang="ru-RU" sz="3200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</a:rPr>
              <a:t>«Тихий час»</a:t>
            </a:r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ru-RU" sz="32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125" name="Picture 5" descr="C:\Users\Pc\Desktop\10190616-vector-illustration-little-bee-on-the-pillows-Stock-Phot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188640"/>
            <a:ext cx="1764668" cy="1754063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Планшет\DCIM\Camera\IMG_20161118_14401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548680"/>
            <a:ext cx="3655219" cy="50405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323528" y="2996952"/>
            <a:ext cx="4572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 </a:t>
            </a:r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</a:rPr>
              <a:t>Водичка, водичка </a:t>
            </a:r>
            <a:endParaRPr lang="ru-RU" sz="3200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</a:rPr>
              <a:t>Умой </a:t>
            </a:r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</a:rPr>
              <a:t>моё личико, </a:t>
            </a:r>
            <a:endParaRPr lang="ru-RU" sz="3200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</a:rPr>
              <a:t>Чтобы </a:t>
            </a:r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</a:rPr>
              <a:t>глазки блестели, чтобы щёчки краснели, </a:t>
            </a:r>
            <a:endParaRPr lang="ru-RU" sz="3200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</a:rPr>
              <a:t>Чтоб </a:t>
            </a:r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</a:rPr>
              <a:t>смеялся роток, </a:t>
            </a:r>
            <a:endParaRPr lang="ru-RU" sz="3200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</a:rPr>
              <a:t>Чтоб </a:t>
            </a:r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</a:rPr>
              <a:t>кусался зубок.</a:t>
            </a:r>
            <a:endParaRPr lang="ru-RU" sz="32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43" name="Picture 3" descr="C:\Users\Pc\Desktop\10190614-vector-illustration-little-bee-wash-herself-in-early-dew-Stock-Pho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0"/>
            <a:ext cx="3141562" cy="2780928"/>
          </a:xfrm>
          <a:prstGeom prst="rect">
            <a:avLst/>
          </a:prstGeom>
          <a:noFill/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88640"/>
            <a:ext cx="6923112" cy="5781256"/>
          </a:xfrm>
        </p:spPr>
        <p:txBody>
          <a:bodyPr/>
          <a:lstStyle/>
          <a:p>
            <a:pPr algn="ctr">
              <a:buNone/>
            </a:pPr>
            <a:r>
              <a:rPr lang="ru-RU" sz="4000" i="1" dirty="0" smtClean="0">
                <a:solidFill>
                  <a:schemeClr val="accent1">
                    <a:lumMod val="75000"/>
                  </a:schemeClr>
                </a:solidFill>
              </a:rPr>
              <a:t>Группу всю мы показали, </a:t>
            </a:r>
            <a:endParaRPr lang="ru-RU" sz="4000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sz="4000" i="1" dirty="0" smtClean="0">
                <a:solidFill>
                  <a:schemeClr val="accent1">
                    <a:lumMod val="75000"/>
                  </a:schemeClr>
                </a:solidFill>
              </a:rPr>
              <a:t>О </a:t>
            </a:r>
            <a:r>
              <a:rPr lang="ru-RU" sz="4000" i="1" dirty="0" smtClean="0">
                <a:solidFill>
                  <a:schemeClr val="accent1">
                    <a:lumMod val="75000"/>
                  </a:schemeClr>
                </a:solidFill>
              </a:rPr>
              <a:t>себе всё рассказали</a:t>
            </a:r>
            <a:r>
              <a:rPr lang="ru-RU" sz="4000" i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 algn="ctr">
              <a:buNone/>
            </a:pPr>
            <a:r>
              <a:rPr lang="ru-RU" sz="4000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4000" i="1" dirty="0" smtClean="0">
                <a:solidFill>
                  <a:schemeClr val="accent1">
                    <a:lumMod val="75000"/>
                  </a:schemeClr>
                </a:solidFill>
              </a:rPr>
              <a:t>Вас в гости будем очень ждать. </a:t>
            </a:r>
            <a:endParaRPr lang="ru-RU" sz="4000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sz="4000" i="1" dirty="0" smtClean="0">
                <a:solidFill>
                  <a:schemeClr val="accent1">
                    <a:lumMod val="75000"/>
                  </a:schemeClr>
                </a:solidFill>
              </a:rPr>
              <a:t>Нам </a:t>
            </a:r>
            <a:r>
              <a:rPr lang="ru-RU" sz="4000" i="1" dirty="0" smtClean="0">
                <a:solidFill>
                  <a:schemeClr val="accent1">
                    <a:lumMod val="75000"/>
                  </a:schemeClr>
                </a:solidFill>
              </a:rPr>
              <a:t>есть ещё, что показать!</a:t>
            </a: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 </a:t>
            </a:r>
            <a:endParaRPr lang="ru-RU" sz="4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buNone/>
            </a:pPr>
            <a:endParaRPr lang="ru-RU" dirty="0"/>
          </a:p>
        </p:txBody>
      </p:sp>
      <p:pic>
        <p:nvPicPr>
          <p:cNvPr id="1026" name="Picture 2" descr="C:\Users\Pc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260648"/>
            <a:ext cx="1830343" cy="1430995"/>
          </a:xfrm>
          <a:prstGeom prst="rect">
            <a:avLst/>
          </a:prstGeom>
          <a:noFill/>
        </p:spPr>
      </p:pic>
      <p:pic>
        <p:nvPicPr>
          <p:cNvPr id="1027" name="Picture 3" descr="C:\Users\Pc\Desktop\79559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365104"/>
            <a:ext cx="2036592" cy="2002861"/>
          </a:xfrm>
          <a:prstGeom prst="rect">
            <a:avLst/>
          </a:prstGeom>
          <a:noFill/>
        </p:spPr>
      </p:pic>
      <p:pic>
        <p:nvPicPr>
          <p:cNvPr id="1028" name="Picture 4" descr="C:\Users\Pc\Desktop\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3861048"/>
            <a:ext cx="2725983" cy="2304439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108</TotalTime>
  <Words>135</Words>
  <Application>Microsoft Office PowerPoint</Application>
  <PresentationFormat>Экран (4:3)</PresentationFormat>
  <Paragraphs>33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Презентация группы «Пчёлка»</vt:lpstr>
      <vt:lpstr>Добро пожаловать в нашу группу!</vt:lpstr>
      <vt:lpstr>Есть в группе для родителей отличный уголок  Чтоб каждый ознакомиться с делами группы мог!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Юля</dc:creator>
  <cp:lastModifiedBy>Юля</cp:lastModifiedBy>
  <cp:revision>12</cp:revision>
  <dcterms:created xsi:type="dcterms:W3CDTF">2016-11-20T08:20:03Z</dcterms:created>
  <dcterms:modified xsi:type="dcterms:W3CDTF">2016-11-20T10:19:32Z</dcterms:modified>
</cp:coreProperties>
</file>