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3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4C3C011-9606-40C1-9D55-A0DA1134384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F3AAD67-82D7-4700-80CB-CA39B7C215F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C011-9606-40C1-9D55-A0DA1134384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AD67-82D7-4700-80CB-CA39B7C21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C011-9606-40C1-9D55-A0DA1134384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AD67-82D7-4700-80CB-CA39B7C21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C3C011-9606-40C1-9D55-A0DA1134384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F3AAD67-82D7-4700-80CB-CA39B7C215F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4C3C011-9606-40C1-9D55-A0DA1134384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F3AAD67-82D7-4700-80CB-CA39B7C215F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C011-9606-40C1-9D55-A0DA1134384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AD67-82D7-4700-80CB-CA39B7C215F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C011-9606-40C1-9D55-A0DA1134384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AD67-82D7-4700-80CB-CA39B7C215F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C3C011-9606-40C1-9D55-A0DA1134384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3AAD67-82D7-4700-80CB-CA39B7C215F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C011-9606-40C1-9D55-A0DA1134384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AD67-82D7-4700-80CB-CA39B7C21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C3C011-9606-40C1-9D55-A0DA1134384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F3AAD67-82D7-4700-80CB-CA39B7C215F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C3C011-9606-40C1-9D55-A0DA1134384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3AAD67-82D7-4700-80CB-CA39B7C215F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4C3C011-9606-40C1-9D55-A0DA1134384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F3AAD67-82D7-4700-80CB-CA39B7C215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43182"/>
            <a:ext cx="7772400" cy="9572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5072074"/>
            <a:ext cx="4643470" cy="12144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Блохина Зинаида Васильевна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учитель  начальных классов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МОУ «</a:t>
            </a:r>
            <a:r>
              <a:rPr lang="ru-RU" b="1" dirty="0" err="1" smtClean="0">
                <a:solidFill>
                  <a:srgbClr val="00B0F0"/>
                </a:solidFill>
              </a:rPr>
              <a:t>Узуновская</a:t>
            </a:r>
            <a:r>
              <a:rPr lang="ru-RU" b="1" dirty="0" smtClean="0">
                <a:solidFill>
                  <a:srgbClr val="00B0F0"/>
                </a:solidFill>
              </a:rPr>
              <a:t> СОШ»</a:t>
            </a:r>
          </a:p>
          <a:p>
            <a:endParaRPr lang="ru-RU" dirty="0"/>
          </a:p>
        </p:txBody>
      </p:sp>
      <p:pic>
        <p:nvPicPr>
          <p:cNvPr id="4" name="Рисунок 3" descr="http://www.comgun.ru/uploads/posts/2012-10/1350332761_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857232"/>
            <a:ext cx="221457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Rcy;&amp;ucy;&amp;scy;&amp;scy;&amp;kcy;&amp;acy;&amp;yacy; &amp;mcy;&amp;acy;&amp;tcy;&amp;rcy;&amp;iocy;&amp;shcy;&amp;kcy;&amp;acy;. &amp;CHcy;&amp;acy;&amp;scy;&amp;tcy;&amp;softcy; 1. &amp;Icy;&amp;scy;&amp;tcy;&amp;ocy;&amp;rcy;&amp;icy;&amp;yacy; &amp;pcy;&amp;rcy;&amp;ocy;&amp;icy;&amp;scy;&amp;khcy;&amp;ocy;&amp;zhcy;&amp;dcy;&amp;iecy;&amp;ncy;&amp;icy;&amp;yacy;. (16 &amp;fcy;&amp;ocy;&amp;tcy;&amp;ocy;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785794"/>
            <a:ext cx="2497770" cy="17154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&amp;Rcy;&amp;ucy;&amp;scy;&amp;scy;&amp;kcy;&amp;acy;&amp;yacy; &amp;mcy;&amp;acy;&amp;tcy;&amp;rcy;&amp;iocy;&amp;shcy;&amp;kcy;&amp;acy;. &amp;CHcy;&amp;acy;&amp;scy;&amp;tcy;&amp;softcy; 1. &amp;Icy;&amp;scy;&amp;tcy;&amp;ocy;&amp;rcy;&amp;icy;&amp;yacy; &amp;pcy;&amp;rcy;&amp;ocy;&amp;icy;&amp;scy;&amp;khcy;&amp;ocy;&amp;zhcy;&amp;dcy;&amp;iecy;&amp;ncy;&amp;icy;&amp;yacy;. (16 &amp;fcy;&amp;ocy;&amp;tcy;&amp;ocy;)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1000108"/>
            <a:ext cx="2855033" cy="1701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361555" y="2967335"/>
            <a:ext cx="42821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«Матрёшка»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Рисунок 8" descr="&amp;Rcy;&amp;ucy;&amp;scy;&amp;scy;&amp;kcy;&amp;acy;&amp;yacy; &amp;mcy;&amp;acy;&amp;tcy;&amp;rcy;&amp;iocy;&amp;shcy;&amp;kcy;&amp;acy;. &amp;CHcy;&amp;acy;&amp;scy;&amp;tcy;&amp;softcy; 1. &amp;Icy;&amp;scy;&amp;tcy;&amp;ocy;&amp;rcy;&amp;icy;&amp;yacy; &amp;pcy;&amp;rcy;&amp;ocy;&amp;icy;&amp;scy;&amp;khcy;&amp;ocy;&amp;zhcy;&amp;dcy;&amp;iecy;&amp;ncy;&amp;icy;&amp;yacy;. (16 &amp;fcy;&amp;ocy;&amp;tcy;&amp;ocy;)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2928934"/>
            <a:ext cx="2064931" cy="19589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1"/>
            <a:ext cx="8229600" cy="2143139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Часто повторяющаяся общеизвестная версия: появилась матрёшка в России в конце 19 века, придумал её художник Малютин, выточил токарь </a:t>
            </a:r>
            <a:r>
              <a:rPr lang="ru-RU" dirty="0" err="1"/>
              <a:t>Звездочкин</a:t>
            </a:r>
            <a:r>
              <a:rPr lang="ru-RU" dirty="0"/>
              <a:t> в мастерской «Детское воспитание» Мамонтова, а прообразом русской матрёшки послужила фигурка одного из семи японских богов удачи – бога учёности и мудрости </a:t>
            </a:r>
            <a:r>
              <a:rPr lang="ru-RU" dirty="0" err="1"/>
              <a:t>Фукурумы</a:t>
            </a:r>
            <a:r>
              <a:rPr lang="ru-RU" dirty="0"/>
              <a:t>. Он же </a:t>
            </a:r>
            <a:r>
              <a:rPr lang="ru-RU" dirty="0" err="1"/>
              <a:t>Фукурокуджу</a:t>
            </a:r>
            <a:r>
              <a:rPr lang="ru-RU" dirty="0"/>
              <a:t>, он же </a:t>
            </a:r>
            <a:r>
              <a:rPr lang="ru-RU" dirty="0" err="1"/>
              <a:t>Фукурокудзю</a:t>
            </a:r>
            <a:r>
              <a:rPr lang="ru-RU" dirty="0"/>
              <a:t> (в разных источниках указана разная транскрипция имени).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&amp;Rcy;&amp;ucy;&amp;scy;&amp;scy;&amp;kcy;&amp;acy;&amp;yacy; &amp;mcy;&amp;acy;&amp;tcy;&amp;rcy;&amp;iocy;&amp;shcy;&amp;kcy;&amp;acy;. &amp;CHcy;&amp;acy;&amp;scy;&amp;tcy;&amp;softcy; 1. &amp;Icy;&amp;scy;&amp;tcy;&amp;ocy;&amp;rcy;&amp;icy;&amp;yacy; &amp;pcy;&amp;rcy;&amp;ocy;&amp;icy;&amp;scy;&amp;khcy;&amp;ocy;&amp;zhcy;&amp;dcy;&amp;iecy;&amp;ncy;&amp;icy;&amp;yacy;. (16 &amp;fcy;&amp;ocy;&amp;tcy;&amp;ocy;)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4143380"/>
            <a:ext cx="2214578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ttp://www.comgun.ru/uploads/posts/2012-10/1350332769_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2786058"/>
            <a:ext cx="2428891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&amp;Rcy;&amp;ucy;&amp;scy;&amp;scy;&amp;kcy;&amp;acy;&amp;yacy; &amp;mcy;&amp;acy;&amp;tcy;&amp;rcy;&amp;iocy;&amp;shcy;&amp;kcy;&amp;acy;. &amp;CHcy;&amp;acy;&amp;scy;&amp;tcy;&amp;softcy; 1. &amp;Icy;&amp;scy;&amp;tcy;&amp;ocy;&amp;rcy;&amp;icy;&amp;yacy; &amp;pcy;&amp;rcy;&amp;ocy;&amp;icy;&amp;scy;&amp;khcy;&amp;ocy;&amp;zhcy;&amp;dcy;&amp;iecy;&amp;ncy;&amp;icy;&amp;yacy;. (16 &amp;fcy;&amp;ocy;&amp;tcy;&amp;ocy;)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70" y="3929066"/>
            <a:ext cx="2214578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&amp;Rcy;&amp;ucy;&amp;scy;&amp;scy;&amp;kcy;&amp;acy;&amp;yacy; &amp;mcy;&amp;acy;&amp;tcy;&amp;rcy;&amp;iocy;&amp;shcy;&amp;kcy;&amp;acy;. &amp;CHcy;&amp;acy;&amp;scy;&amp;tcy;&amp;softcy; 1. &amp;Icy;&amp;scy;&amp;tcy;&amp;ocy;&amp;rcy;&amp;icy;&amp;yacy; &amp;pcy;&amp;rcy;&amp;ocy;&amp;icy;&amp;scy;&amp;khcy;&amp;ocy;&amp;zhcy;&amp;dcy;&amp;iecy;&amp;ncy;&amp;icy;&amp;yacy;. (16 &amp;fcy;&amp;ocy;&amp;tcy;&amp;ocy;)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4643446"/>
            <a:ext cx="2214578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54528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Ещё одна версия появления будущей матрёшки в России – якобы первым вырезал подобную игрушку некий русский православный монах-миссионер, побывавший в Японии и скопировавший составную игрушку с японской. Сразу оговоримся: точных сведений, откуда взялась легенда о мифическом монахе – нет, и ни в одном источнике конкретной информации не существует. Более того, какой-то странный монах получается с точки зрения элементарной логики: стал бы христианин копировать языческое, по сути, божество? Зачем? Игрушка понравилась? Сомнительно, хотя с точки зрения заимствования и желания переделать на свой лад, возможно.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571480"/>
            <a:ext cx="7500990" cy="450059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Версия третья – японскую фигурку будто бы привезли с острова Хонсю в 1890 году в подмосковную усадьбу Мамонтовых в Абрамцево. «Японская игрушка была с секретом: в старичке </a:t>
            </a:r>
            <a:r>
              <a:rPr lang="ru-RU" dirty="0" err="1" smtClean="0"/>
              <a:t>Фукуруму</a:t>
            </a:r>
            <a:r>
              <a:rPr lang="ru-RU" dirty="0" smtClean="0"/>
              <a:t> пряталась вся его семья. В одну из сред, когда в усадьбу наезжала художественная элита, хозяйка показала всем забавную фигурку. Разъёмная игрушка заинтересовала художника Сергея Малютина, и он решил сделать нечто подобное. Японское божество он, конечно, повторять не стал, сделал эскиз круглолицей крестьянской барышни в цветастом платочке. А чтобы она выглядела поделовитее, пририсовал ей в руку чёрного петуха. Следующая барышня была с серпом в руке. Еще одна – с караваем хлеба. Как же сестричкам без братца – и он появился в расписной рубахе. Целое семейство, дружное и трудолюбивое.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9"/>
            <a:ext cx="8229600" cy="3214710"/>
          </a:xfrm>
        </p:spPr>
        <p:txBody>
          <a:bodyPr>
            <a:normAutofit/>
          </a:bodyPr>
          <a:lstStyle/>
          <a:p>
            <a:r>
              <a:rPr lang="ru-RU" dirty="0" smtClean="0"/>
              <a:t>Изготовить свою </a:t>
            </a:r>
            <a:r>
              <a:rPr lang="ru-RU" dirty="0" err="1" smtClean="0"/>
              <a:t>небывалинку</a:t>
            </a:r>
            <a:r>
              <a:rPr lang="ru-RU" dirty="0" smtClean="0"/>
              <a:t> он заказал лучшему токарю Сергиево-Посадских учебно-показательных мастерских В. </a:t>
            </a:r>
            <a:r>
              <a:rPr lang="ru-RU" dirty="0" err="1" smtClean="0"/>
              <a:t>Звездочкину</a:t>
            </a:r>
            <a:r>
              <a:rPr lang="ru-RU" dirty="0" smtClean="0"/>
              <a:t>. Первую матрёшку хранит ныне Музей игрушки в Сергиевом Посаде. Раскрашенная гуашью, выглядит она не очень-то празднично.</a:t>
            </a:r>
            <a:endParaRPr lang="ru-RU" dirty="0"/>
          </a:p>
        </p:txBody>
      </p:sp>
      <p:pic>
        <p:nvPicPr>
          <p:cNvPr id="4" name="Рисунок 3" descr="&amp;Rcy;&amp;ucy;&amp;scy;&amp;scy;&amp;kcy;&amp;acy;&amp;yacy; &amp;mcy;&amp;acy;&amp;tcy;&amp;rcy;&amp;iocy;&amp;shcy;&amp;kcy;&amp;acy;. &amp;CHcy;&amp;acy;&amp;scy;&amp;tcy;&amp;softcy; 1. &amp;Icy;&amp;scy;&amp;tcy;&amp;ocy;&amp;rcy;&amp;icy;&amp;yacy; &amp;pcy;&amp;rcy;&amp;ocy;&amp;icy;&amp;scy;&amp;khcy;&amp;ocy;&amp;zhcy;&amp;dcy;&amp;iecy;&amp;ncy;&amp;icy;&amp;yacy;. (16 &amp;fcy;&amp;ocy;&amp;tcy;&amp;ocy;)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3429000"/>
            <a:ext cx="357190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</TotalTime>
  <Words>346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Блохина</dc:creator>
  <cp:lastModifiedBy>Блохина</cp:lastModifiedBy>
  <cp:revision>2</cp:revision>
  <dcterms:created xsi:type="dcterms:W3CDTF">2016-11-20T16:54:13Z</dcterms:created>
  <dcterms:modified xsi:type="dcterms:W3CDTF">2016-11-20T17:10:33Z</dcterms:modified>
</cp:coreProperties>
</file>