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65" r:id="rId28"/>
    <p:sldId id="266" r:id="rId29"/>
    <p:sldId id="267" r:id="rId30"/>
    <p:sldId id="268" r:id="rId31"/>
    <p:sldId id="269" r:id="rId32"/>
    <p:sldId id="27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276872"/>
            <a:ext cx="7772400" cy="1210146"/>
          </a:xfrm>
        </p:spPr>
        <p:txBody>
          <a:bodyPr>
            <a:noAutofit/>
          </a:bodyPr>
          <a:lstStyle/>
          <a:p>
            <a:r>
              <a:rPr lang="en-US" sz="7000" dirty="0" smtClean="0">
                <a:latin typeface="Cinema Gothic BTN Shadow" panose="020B0704020104040B01" pitchFamily="34" charset="0"/>
              </a:rPr>
              <a:t>It is a Wonderful Planet We Live on</a:t>
            </a:r>
            <a:endParaRPr lang="ru-RU" sz="7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578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866" y="0"/>
            <a:ext cx="47641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40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" y="0"/>
            <a:ext cx="91356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444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69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400"/>
            <a:ext cx="9144000" cy="689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30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6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739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53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40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76" y="0"/>
            <a:ext cx="91603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11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743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16" y="0"/>
            <a:ext cx="9171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69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" y="0"/>
            <a:ext cx="9140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33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5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874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36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860032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128" y="-14850"/>
            <a:ext cx="4301872" cy="687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04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64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90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582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56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912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5987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7772400" cy="3157115"/>
          </a:xfrm>
        </p:spPr>
        <p:txBody>
          <a:bodyPr>
            <a:noAutofit/>
          </a:bodyPr>
          <a:lstStyle/>
          <a:p>
            <a:r>
              <a:rPr lang="en-US" sz="4000" dirty="0" smtClean="0"/>
              <a:t>For thousands of years  the Earth  has given support to all forms of life – human beings, animals, birds</a:t>
            </a:r>
            <a:r>
              <a:rPr lang="en-US" sz="4000" dirty="0"/>
              <a:t>,</a:t>
            </a:r>
            <a:r>
              <a:rPr lang="en-US" sz="4000" dirty="0" smtClean="0"/>
              <a:t>  fishes, insects and plants.</a:t>
            </a:r>
            <a:br>
              <a:rPr lang="en-US" sz="4000" dirty="0" smtClean="0"/>
            </a:br>
            <a:r>
              <a:rPr lang="en-US" sz="4000" dirty="0" smtClean="0"/>
              <a:t> But now human beings are killing our planet.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0280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1" y="0"/>
            <a:ext cx="9129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2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825" y="0"/>
            <a:ext cx="9224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2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16" y="-315416"/>
            <a:ext cx="9171416" cy="717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15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" y="6856"/>
            <a:ext cx="9142517" cy="685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2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400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47133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84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20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6003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0"/>
            <a:ext cx="49320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69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TM01859862[[fn=Поп-музыка]]</Template>
  <TotalTime>420</TotalTime>
  <Words>36</Words>
  <Application>Microsoft Office PowerPoint</Application>
  <PresentationFormat>Экран (4:3)</PresentationFormat>
  <Paragraphs>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Urban Pop</vt:lpstr>
      <vt:lpstr>It is a Wonderful Planet We Live 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«Parks and gardens of London»</dc:title>
  <dc:creator>Администратор</dc:creator>
  <cp:lastModifiedBy>Зоя</cp:lastModifiedBy>
  <cp:revision>44</cp:revision>
  <dcterms:created xsi:type="dcterms:W3CDTF">2014-01-01T16:55:46Z</dcterms:created>
  <dcterms:modified xsi:type="dcterms:W3CDTF">2015-12-09T04:02:27Z</dcterms:modified>
</cp:coreProperties>
</file>