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8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NgLcSj4sL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99550-beautiful-summer-tree-with-blossom-flowers-vector-illust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597c361db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3</cp:revision>
  <dcterms:created xsi:type="dcterms:W3CDTF">2014-04-23T18:07:12Z</dcterms:created>
  <dcterms:modified xsi:type="dcterms:W3CDTF">2014-04-23T18:36:41Z</dcterms:modified>
</cp:coreProperties>
</file>