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60" r:id="rId2"/>
    <p:sldId id="261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0" r:id="rId15"/>
    <p:sldId id="274" r:id="rId16"/>
    <p:sldId id="273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29" autoAdjust="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ADF13-5D98-4820-9FF3-7E60424C06C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9E8B0-57CB-4CC3-BAD2-FC9DF5CEE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705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4EB6-DBAD-4527-BFDA-9CC8B538C28F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32AD-E83E-49C2-A506-6BB3BE7AF26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4EB6-DBAD-4527-BFDA-9CC8B538C28F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32AD-E83E-49C2-A506-6BB3BE7AF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4EB6-DBAD-4527-BFDA-9CC8B538C28F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32AD-E83E-49C2-A506-6BB3BE7AF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4EB6-DBAD-4527-BFDA-9CC8B538C28F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32AD-E83E-49C2-A506-6BB3BE7AF2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4EB6-DBAD-4527-BFDA-9CC8B538C28F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32AD-E83E-49C2-A506-6BB3BE7AF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4EB6-DBAD-4527-BFDA-9CC8B538C28F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32AD-E83E-49C2-A506-6BB3BE7AF2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4EB6-DBAD-4527-BFDA-9CC8B538C28F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32AD-E83E-49C2-A506-6BB3BE7AF26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4EB6-DBAD-4527-BFDA-9CC8B538C28F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32AD-E83E-49C2-A506-6BB3BE7AF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4EB6-DBAD-4527-BFDA-9CC8B538C28F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32AD-E83E-49C2-A506-6BB3BE7AF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4EB6-DBAD-4527-BFDA-9CC8B538C28F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32AD-E83E-49C2-A506-6BB3BE7AF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4EB6-DBAD-4527-BFDA-9CC8B538C28F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232AD-E83E-49C2-A506-6BB3BE7AF26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B4E4EB6-DBAD-4527-BFDA-9CC8B538C28F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2232AD-E83E-49C2-A506-6BB3BE7AF2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Natalia\Downloads\new-year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715"/>
            <a:ext cx="9144000" cy="686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3860215"/>
            <a:ext cx="57961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  <a:latin typeface="Astra" pitchFamily="2" charset="0"/>
              </a:rPr>
              <a:t>Как делают </a:t>
            </a:r>
            <a:br>
              <a:rPr lang="ru-RU" sz="5400" dirty="0" smtClean="0">
                <a:solidFill>
                  <a:schemeClr val="bg2">
                    <a:lumMod val="25000"/>
                  </a:schemeClr>
                </a:solidFill>
                <a:latin typeface="Astra" pitchFamily="2" charset="0"/>
              </a:rPr>
            </a:br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  <a:latin typeface="Astra" pitchFamily="2" charset="0"/>
              </a:rPr>
              <a:t>ёлочную игрушку</a:t>
            </a:r>
            <a:endParaRPr lang="ru-RU" sz="5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0812" y="1263663"/>
            <a:ext cx="4065904" cy="259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10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16632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они попадают на самый интересный участок...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4365104"/>
            <a:ext cx="35101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мастерскую, где шары превращают в те красивые елочные игрушки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7" name="Picture 3" descr="C:\Users\Natalia\Pictures\елочные игрушки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5250" y="0"/>
            <a:ext cx="523875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Natalia\Pictures\елочные игрушки\6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71250"/>
            <a:ext cx="5238750" cy="348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61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909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Natalia\Pictures\елочные игрушки\6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0175" y="0"/>
            <a:ext cx="523875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Natalia\Pictures\елочные игрушки\6в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3366466"/>
            <a:ext cx="5364089" cy="349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84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909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каждой елочной игрушки происходит вручную согласно шаблона-образца. Художники рисуют  частями. Например, сначала на всю партию наносится белый снег, затем зеленая елка, затем домик,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задем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окно в домике и т.д.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1" name="Picture 5" descr="&amp;Fcy;&amp;acy;&amp;bcy;&amp;rcy;&amp;icy;&amp;kcy;&amp;acy; &amp;iecy;&amp;lcy;&amp;ocy;&amp;chcy;&amp;ncy;&amp;ycy;&amp;khcy; &amp;icy;&amp;gcy;&amp;rcy;&amp;ucy;&amp;shcy;&amp;iecy;&amp;k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479" y="1761498"/>
            <a:ext cx="7362433" cy="490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94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40" y="12343"/>
            <a:ext cx="9130560" cy="684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того, как краска нанесена, ее закрепляют, посыпая различными материалами. Так создается эффект шершавого снега или объемных блесток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4" name="Picture 4" descr="&amp;Fcy;&amp;acy;&amp;bcy;&amp;rcy;&amp;icy;&amp;kcy;&amp;acy; &amp;iecy;&amp;lcy;&amp;ocy;&amp;chcy;&amp;ncy;&amp;ycy;&amp;khcy; &amp;icy;&amp;gcy;&amp;rcy;&amp;ucy;&amp;shcy;&amp;iecy;&amp;k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645" y="1388969"/>
            <a:ext cx="8068149" cy="537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62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Natalia\Pictures\елочные игрушки\6г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67" y="28575"/>
            <a:ext cx="3847118" cy="289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Natalia\Pictures\елочные игрушки\6д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4285" y="3486151"/>
            <a:ext cx="523875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167" y="4248746"/>
            <a:ext cx="38471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обрезки и упаковки. Здесь шарам делают обрезание - срезают лишнюю ножку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8" name="Picture 6" descr="&amp;Kcy;&amp;acy;&amp;kcy; &amp;dcy;&amp;iecy;&amp;lcy;&amp;acy;&amp;yucy;&amp;tcy; &amp;iecy;&amp;lcy;&amp;ocy;&amp;chcy;&amp;ncy;&amp;ycy;&amp;iecy; &amp;icy;&amp;gcy;&amp;rcy;&amp;ucy;&amp;shcy;&amp;kcy;&amp;i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731" y="23852"/>
            <a:ext cx="5261304" cy="348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3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90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&amp;Kcy;&amp;acy;&amp;kcy; &amp;dcy;&amp;iecy;&amp;lcy;&amp;acy;&amp;yucy;&amp;tcy; &amp;iecy;&amp;lcy;&amp;ocy;&amp;chcy;&amp;ncy;&amp;ycy;&amp;iecy; &amp;icy;&amp;gcy;&amp;rcy;&amp;ucy;&amp;shcy;&amp;kcy;&amp;i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8448" y="1556792"/>
            <a:ext cx="689219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18864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Остается только надеть знакомые всем колпачки с петелькой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5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43" y="16141"/>
            <a:ext cx="9124857" cy="6841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&amp;Fcy;&amp;acy;&amp;bcy;&amp;rcy;&amp;icy;&amp;kcy;&amp;acy; &amp;iecy;&amp;lcy;&amp;ocy;&amp;chcy;&amp;ncy;&amp;ycy;&amp;khcy; &amp;icy;&amp;gcy;&amp;rcy;&amp;ucy;&amp;shcy;&amp;iecy;&amp;k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221" y="836712"/>
            <a:ext cx="857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27784" y="260648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Готовые игрушки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2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Natalia\Downloads\new-year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8" y="14125"/>
            <a:ext cx="9136871" cy="686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3968" y="1196752"/>
            <a:ext cx="3613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…и упаковать игрушки: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6" name="Picture 4" descr="&amp;Kcy;&amp;acy;&amp;kcy; &amp;dcy;&amp;iecy;&amp;lcy;&amp;acy;&amp;yucy;&amp;tcy; &amp;iecy;&amp;lcy;&amp;ocy;&amp;chcy;&amp;ncy;&amp;ycy;&amp;iecy; &amp;icy;&amp;gcy;&amp;rcy;&amp;ucy;&amp;shcy;&amp;kcy;&amp;i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8957" y="1666962"/>
            <a:ext cx="5445646" cy="369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56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Natalia\Downloads\new-year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1988840"/>
            <a:ext cx="632320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</a:t>
            </a:r>
          </a:p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</a:t>
            </a:r>
          </a:p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Столяревская Н.В.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06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909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6619432" cy="42484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15816" y="4941168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до начала непосредственного изготовления ёлочной игрушки создается эскиз: художник рисует будущую игрушку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04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5085184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90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Natalia\Pictures\елочные игрушки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260647"/>
            <a:ext cx="6470580" cy="417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83768" y="4797152"/>
            <a:ext cx="63367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изготовления елочных украшений начинается с выдувания. Для этого используется медицинское стекло. Мастера выдувают длинные полые стеклянные трубки.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9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Natalia\Pictures\елочные игрушки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6" y="21604"/>
            <a:ext cx="523875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Natalia\Pictures\елочные игрушки\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5250" y="3438525"/>
            <a:ext cx="523875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627" y="3789040"/>
            <a:ext cx="38936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трубки нагревают и разделяют на заготовки для шариков.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Нагретое стекло начинает плавиться, становится пластичным и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тянучим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73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980"/>
            <a:ext cx="9144000" cy="686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Natalia\Pictures\елочные игрушки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96"/>
            <a:ext cx="5238750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38750" y="476672"/>
            <a:ext cx="39052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этот вытянутый сплавленный кусочек стекла закручивается специальным крючком с одной стороны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815" y="4437112"/>
            <a:ext cx="4008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снова нагревают на горелке до нужно температуры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5" name="Picture 5" descr="C:\Users\Natalia\Pictures\елочные игрушки\0_cc5db_b24cce63_or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0289" y="3451179"/>
            <a:ext cx="5106309" cy="340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17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atalia\Pictures\елочные игрушки\0_cc5de_37e992ba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8457" y="0"/>
            <a:ext cx="5122912" cy="341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8548" y="260648"/>
            <a:ext cx="3932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когда стекло достигает нужной температуры, работник просто дует в трубку, выдувая шар.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&amp;Fcy;&amp;acy;&amp;bcy;&amp;rcy;&amp;icy;&amp;kcy;&amp;acy; &amp;iecy;&amp;lcy;&amp;ocy;&amp;chcy;&amp;ncy;&amp;ycy;&amp;khcy; &amp;icy;&amp;gcy;&amp;rcy;&amp;ucy;&amp;shcy;&amp;iecy;&amp;k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" y="3257478"/>
            <a:ext cx="5430516" cy="3620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8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5721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157192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Заготовки шаров выглядят как большая прозрачная капля. Ножка, через которую выдувался шар не обламывается. Она еще понадобится на серебрении и окраске.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&amp;Fcy;&amp;acy;&amp;bcy;&amp;rcy;&amp;icy;&amp;kcy;&amp;acy; &amp;iecy;&amp;lcy;&amp;ocy;&amp;chcy;&amp;ncy;&amp;ycy;&amp;khcy; &amp;icy;&amp;gcy;&amp;rcy;&amp;ucy;&amp;shcy;&amp;iecy;&amp;k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128792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47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7" y="0"/>
            <a:ext cx="9158898" cy="686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Natalia\Pictures\елочные игрушки\5б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274" y="116632"/>
            <a:ext cx="671074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4941168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серебрения : серебряный раствор застывает на стенках шарика, покрывая их тончайшим равномерным слоем. Процесс называется "реакцией серебряного зеркала".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84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Natalia\Downloads\new-year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404664"/>
            <a:ext cx="51845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 шары попадают на участок внешней покраски, где их покрывают тем или иным цветом.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 descr="C:\Users\Natalia\Pictures\елочные игрушки\5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7451286" cy="485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39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154</TotalTime>
  <Words>259</Words>
  <Application>Microsoft Office PowerPoint</Application>
  <PresentationFormat>Экран (4:3)</PresentationFormat>
  <Paragraphs>21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делают  ёлочную игрушку</dc:title>
  <dc:creator>Natalia</dc:creator>
  <cp:lastModifiedBy>Natalia</cp:lastModifiedBy>
  <cp:revision>22</cp:revision>
  <dcterms:created xsi:type="dcterms:W3CDTF">2015-12-13T07:41:10Z</dcterms:created>
  <dcterms:modified xsi:type="dcterms:W3CDTF">2016-11-20T20:09:19Z</dcterms:modified>
</cp:coreProperties>
</file>