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comments/comment1.xml" ContentType="application/vnd.openxmlformats-officedocument.presentationml.comment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handoutMasterIdLst>
    <p:handoutMasterId r:id="rId15"/>
  </p:handoutMasterIdLst>
  <p:sldIdLst>
    <p:sldId id="256" r:id="rId2"/>
    <p:sldId id="269" r:id="rId3"/>
    <p:sldId id="258" r:id="rId4"/>
    <p:sldId id="259" r:id="rId5"/>
    <p:sldId id="260" r:id="rId6"/>
    <p:sldId id="261" r:id="rId7"/>
    <p:sldId id="271" r:id="rId8"/>
    <p:sldId id="279" r:id="rId9"/>
    <p:sldId id="272" r:id="rId10"/>
    <p:sldId id="278" r:id="rId11"/>
    <p:sldId id="275" r:id="rId12"/>
    <p:sldId id="277" r:id="rId13"/>
    <p:sldId id="267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пк" initials="п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24" autoAdjust="0"/>
  </p:normalViewPr>
  <p:slideViewPr>
    <p:cSldViewPr>
      <p:cViewPr varScale="1">
        <p:scale>
          <a:sx n="69" d="100"/>
          <a:sy n="69" d="100"/>
        </p:scale>
        <p:origin x="-141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33" d="100"/>
          <a:sy n="33" d="100"/>
        </p:scale>
        <p:origin x="-2790" y="-78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14-03-08T12:04:27.511" idx="1">
    <p:pos x="10" y="10"/>
    <p:text/>
  </p:cm>
</p:cmLst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F62C560-3E1D-4D5E-9C8C-15A5B993D9D2}" type="datetimeFigureOut">
              <a:rPr lang="ru-RU" smtClean="0"/>
              <a:pPr/>
              <a:t>20.11.2016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80C2B71-0C6C-4474-AD55-E6F3DD87EEF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9D8CE94-A537-4B1B-8C4C-E3875164CF95}" type="datetimeFigureOut">
              <a:rPr lang="ru-RU" smtClean="0"/>
              <a:pPr/>
              <a:t>20.11.2016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67C17AAF-6190-483B-91FE-9B5B5152CD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9D8CE94-A537-4B1B-8C4C-E3875164CF95}" type="datetimeFigureOut">
              <a:rPr lang="ru-RU" smtClean="0"/>
              <a:pPr/>
              <a:t>20.11.2016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7C17AAF-6190-483B-91FE-9B5B5152CD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9D8CE94-A537-4B1B-8C4C-E3875164CF95}" type="datetimeFigureOut">
              <a:rPr lang="ru-RU" smtClean="0"/>
              <a:pPr/>
              <a:t>20.11.2016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7C17AAF-6190-483B-91FE-9B5B5152CD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9D8CE94-A537-4B1B-8C4C-E3875164CF95}" type="datetimeFigureOut">
              <a:rPr lang="ru-RU" smtClean="0"/>
              <a:pPr/>
              <a:t>20.11.2016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7C17AAF-6190-483B-91FE-9B5B5152CD4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p:transition>
    <p:wedg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9D8CE94-A537-4B1B-8C4C-E3875164CF95}" type="datetimeFigureOut">
              <a:rPr lang="ru-RU" smtClean="0"/>
              <a:pPr/>
              <a:t>20.11.2016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7C17AAF-6190-483B-91FE-9B5B5152CD4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edg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9D8CE94-A537-4B1B-8C4C-E3875164CF95}" type="datetimeFigureOut">
              <a:rPr lang="ru-RU" smtClean="0"/>
              <a:pPr/>
              <a:t>20.11.2016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7C17AAF-6190-483B-91FE-9B5B5152CD4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edg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9D8CE94-A537-4B1B-8C4C-E3875164CF95}" type="datetimeFigureOut">
              <a:rPr lang="ru-RU" smtClean="0"/>
              <a:pPr/>
              <a:t>20.11.2016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7C17AAF-6190-483B-91FE-9B5B5152CD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edg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9D8CE94-A537-4B1B-8C4C-E3875164CF95}" type="datetimeFigureOut">
              <a:rPr lang="ru-RU" smtClean="0"/>
              <a:pPr/>
              <a:t>20.11.2016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7C17AAF-6190-483B-91FE-9B5B5152CD4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edg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9D8CE94-A537-4B1B-8C4C-E3875164CF95}" type="datetimeFigureOut">
              <a:rPr lang="ru-RU" smtClean="0"/>
              <a:pPr/>
              <a:t>20.11.2016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7C17AAF-6190-483B-91FE-9B5B5152CD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79D8CE94-A537-4B1B-8C4C-E3875164CF95}" type="datetimeFigureOut">
              <a:rPr lang="ru-RU" smtClean="0"/>
              <a:pPr/>
              <a:t>20.11.2016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7C17AAF-6190-483B-91FE-9B5B5152CD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edg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9D8CE94-A537-4B1B-8C4C-E3875164CF95}" type="datetimeFigureOut">
              <a:rPr lang="ru-RU" smtClean="0"/>
              <a:pPr/>
              <a:t>20.11.2016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67C17AAF-6190-483B-91FE-9B5B5152CD4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edg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79D8CE94-A537-4B1B-8C4C-E3875164CF95}" type="datetimeFigureOut">
              <a:rPr lang="ru-RU" smtClean="0"/>
              <a:pPr/>
              <a:t>20.11.2016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67C17AAF-6190-483B-91FE-9B5B5152CD4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ransition>
    <p:wedge/>
  </p:transition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1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4(136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1016" y="-285776"/>
            <a:ext cx="9145016" cy="5929354"/>
          </a:xfrm>
          <a:prstGeom prst="rect">
            <a:avLst/>
          </a:prstGeom>
        </p:spPr>
      </p:pic>
      <p:sp>
        <p:nvSpPr>
          <p:cNvPr id="5" name="Скругленный прямоугольник 4"/>
          <p:cNvSpPr/>
          <p:nvPr/>
        </p:nvSpPr>
        <p:spPr>
          <a:xfrm>
            <a:off x="5929322" y="5643578"/>
            <a:ext cx="3000396" cy="98583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s8083075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99592" y="332655"/>
            <a:ext cx="6552727" cy="5400601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s6198068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27583" y="919880"/>
            <a:ext cx="7056785" cy="4975034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s1049715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971600" y="954805"/>
            <a:ext cx="7128792" cy="5025798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Содержимое 6" descr="1273164865_rrr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755576" y="1556792"/>
            <a:ext cx="7128792" cy="5301208"/>
          </a:xfrm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200" dirty="0" smtClean="0">
                <a:solidFill>
                  <a:srgbClr val="FF0000"/>
                </a:solidFill>
              </a:rPr>
              <a:t>Не нарушайте правила дорожного движения!</a:t>
            </a:r>
            <a:endParaRPr lang="ru-RU" sz="32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traffic signalоаопрпо_resized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907704" y="1916832"/>
            <a:ext cx="5184576" cy="4941168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ru-RU" sz="3200" b="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Помогает с давних пор</a:t>
            </a:r>
            <a:r>
              <a:rPr lang="ru-RU" sz="3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/>
            </a:r>
            <a:br>
              <a:rPr lang="ru-RU" sz="3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r>
              <a:rPr lang="ru-RU" sz="3200" b="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Детям, друг наш, </a:t>
            </a:r>
            <a:r>
              <a:rPr lang="ru-RU" sz="3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светофор</a:t>
            </a:r>
            <a:br>
              <a:rPr lang="ru-RU" sz="3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r>
              <a:rPr lang="ru-RU" sz="3200" b="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Объяснит без напряженья</a:t>
            </a:r>
            <a:r>
              <a:rPr lang="ru-RU" sz="3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/>
            </a:r>
            <a:br>
              <a:rPr lang="ru-RU" sz="3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r>
              <a:rPr lang="ru-RU" sz="3200" b="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Детям правила движенья!</a:t>
            </a:r>
            <a:endParaRPr lang="ru-RU" sz="3200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485371рпоа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23528" y="2204864"/>
            <a:ext cx="8640957" cy="3096343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Если красный свет горит,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это значит путь закрыт! 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48537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2060848"/>
            <a:ext cx="9144000" cy="3240360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FFFF00"/>
                </a:solidFill>
              </a:rPr>
              <a:t>Желтый- подожди чуть-чуть,</a:t>
            </a:r>
            <a:br>
              <a:rPr lang="ru-RU" dirty="0" smtClean="0">
                <a:solidFill>
                  <a:srgbClr val="FFFF00"/>
                </a:solidFill>
              </a:rPr>
            </a:br>
            <a:r>
              <a:rPr lang="ru-RU" dirty="0" smtClean="0">
                <a:solidFill>
                  <a:srgbClr val="FFFF00"/>
                </a:solidFill>
              </a:rPr>
              <a:t>будь готов продолжить путь!</a:t>
            </a:r>
            <a:endParaRPr lang="ru-RU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485371 (1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79512" y="2420888"/>
            <a:ext cx="8740856" cy="2520280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00B050"/>
                </a:solidFill>
              </a:rPr>
              <a:t>А зеленый свет горит, </a:t>
            </a:r>
            <a:br>
              <a:rPr lang="ru-RU" dirty="0" smtClean="0">
                <a:solidFill>
                  <a:srgbClr val="00B050"/>
                </a:solidFill>
              </a:rPr>
            </a:br>
            <a:r>
              <a:rPr lang="ru-RU" dirty="0" smtClean="0">
                <a:solidFill>
                  <a:srgbClr val="00B050"/>
                </a:solidFill>
              </a:rPr>
              <a:t>это значит путь открыт!</a:t>
            </a:r>
            <a:endParaRPr lang="ru-RU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273164865_rrr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1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95536" y="332656"/>
            <a:ext cx="8229600" cy="1431032"/>
          </a:xfrm>
        </p:spPr>
        <p:txBody>
          <a:bodyPr>
            <a:noAutofit/>
          </a:bodyPr>
          <a:lstStyle/>
          <a:p>
            <a:pPr algn="ctr"/>
            <a:r>
              <a:rPr lang="ru-RU" sz="3200" b="0" dirty="0" smtClean="0"/>
              <a:t>.</a:t>
            </a:r>
            <a:endParaRPr lang="ru-RU" sz="3200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3499382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11560" y="562212"/>
            <a:ext cx="7921613" cy="5603092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s1856059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404664"/>
            <a:ext cx="8783955" cy="6192688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4425169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27137" y="692696"/>
            <a:ext cx="7635331" cy="5400600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159</TotalTime>
  <Words>25</Words>
  <Application>Microsoft Office PowerPoint</Application>
  <PresentationFormat>Экран (4:3)</PresentationFormat>
  <Paragraphs>6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Открытая</vt:lpstr>
      <vt:lpstr>Слайд 1</vt:lpstr>
      <vt:lpstr>Помогает с давних пор Детям, друг наш, светофор Объяснит без напряженья Детям правила движенья!</vt:lpstr>
      <vt:lpstr>Если красный свет горит, это значит путь закрыт! </vt:lpstr>
      <vt:lpstr>Желтый- подожди чуть-чуть, будь готов продолжить путь!</vt:lpstr>
      <vt:lpstr>А зеленый свет горит,  это значит путь открыт!</vt:lpstr>
      <vt:lpstr>.</vt:lpstr>
      <vt:lpstr>Слайд 7</vt:lpstr>
      <vt:lpstr>Слайд 8</vt:lpstr>
      <vt:lpstr>Слайд 9</vt:lpstr>
      <vt:lpstr>Слайд 10</vt:lpstr>
      <vt:lpstr>Слайд 11</vt:lpstr>
      <vt:lpstr>Слайд 12</vt:lpstr>
      <vt:lpstr>Не нарушайте правила дорожного движения!</vt:lpstr>
    </vt:vector>
  </TitlesOfParts>
  <Company>*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пк</dc:creator>
  <cp:lastModifiedBy>пк</cp:lastModifiedBy>
  <cp:revision>20</cp:revision>
  <dcterms:created xsi:type="dcterms:W3CDTF">2014-03-08T08:42:50Z</dcterms:created>
  <dcterms:modified xsi:type="dcterms:W3CDTF">2016-11-20T11:10:34Z</dcterms:modified>
</cp:coreProperties>
</file>