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9" r:id="rId3"/>
    <p:sldId id="284" r:id="rId4"/>
    <p:sldId id="295" r:id="rId5"/>
    <p:sldId id="301" r:id="rId6"/>
    <p:sldId id="29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A00"/>
    <a:srgbClr val="99FF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60"/>
  </p:normalViewPr>
  <p:slideViewPr>
    <p:cSldViewPr>
      <p:cViewPr>
        <p:scale>
          <a:sx n="90" d="100"/>
          <a:sy n="90" d="100"/>
        </p:scale>
        <p:origin x="-90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5C828-8ED3-422A-BAC6-C00822DDA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5C917-0BFC-4B85-B0CD-3720BADE4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DD0CF-EF3A-4B90-89E6-A847B2092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9BFB-C55C-4BAA-B002-89BED7037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E05AF-7DA9-466D-8881-6647392B1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9EBFA-AAB2-4C9B-B3F4-1B85958A5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352A7-A22C-4C4C-9CC9-B1D7E348A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B2F07-8522-4147-8226-C7A57E6C6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31566-8438-4AFD-B464-F80915D5E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3486A-DF80-43F0-80D9-92274B334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2810D-FAA8-4E76-BCCD-5D417E844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FF47D61E-9440-43F2-A980-2F4C0E85A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554162"/>
          </a:xfrm>
        </p:spPr>
        <p:txBody>
          <a:bodyPr/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Животные южных стран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825625" y="609600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8" name="Рисунок 7" descr="9ee5af131f835bb0d63ee6b151we--kukly-igrushki-plakat-kontinenty-zhivotnye.jpg"/>
          <p:cNvPicPr>
            <a:picLocks noChangeAspect="1"/>
          </p:cNvPicPr>
          <p:nvPr/>
        </p:nvPicPr>
        <p:blipFill>
          <a:blip r:embed="rId2" cstate="print"/>
          <a:srcRect l="23913" t="48235" r="57609" b="16471"/>
          <a:stretch>
            <a:fillRect/>
          </a:stretch>
        </p:blipFill>
        <p:spPr>
          <a:xfrm>
            <a:off x="228600" y="3733800"/>
            <a:ext cx="25908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9ee5af131f835bb0d63ee6b151we--kukly-igrushki-plakat-kontinenty-zhivotnye.jpg"/>
          <p:cNvPicPr>
            <a:picLocks noChangeAspect="1"/>
          </p:cNvPicPr>
          <p:nvPr/>
        </p:nvPicPr>
        <p:blipFill>
          <a:blip r:embed="rId2" cstate="print"/>
          <a:srcRect l="42391" t="32941" r="34783" b="34118"/>
          <a:stretch>
            <a:fillRect/>
          </a:stretch>
        </p:blipFill>
        <p:spPr>
          <a:xfrm>
            <a:off x="2971800" y="2133600"/>
            <a:ext cx="27432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9ee5af131f835bb0d63ee6b151we--kukly-igrushki-plakat-kontinenty-zhivotnye.jpg"/>
          <p:cNvPicPr>
            <a:picLocks noChangeAspect="1"/>
          </p:cNvPicPr>
          <p:nvPr/>
        </p:nvPicPr>
        <p:blipFill>
          <a:blip r:embed="rId2" cstate="print"/>
          <a:srcRect l="73913" t="48235" r="7609" b="24706"/>
          <a:stretch>
            <a:fillRect/>
          </a:stretch>
        </p:blipFill>
        <p:spPr>
          <a:xfrm>
            <a:off x="5867400" y="4038600"/>
            <a:ext cx="30480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2400" b="1" dirty="0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2000" dirty="0" smtClean="0"/>
          </a:p>
        </p:txBody>
      </p:sp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2" cstate="print"/>
          <a:srcRect l="8000" t="11333" r="6000" b="18000"/>
          <a:stretch>
            <a:fillRect/>
          </a:stretch>
        </p:blipFill>
        <p:spPr>
          <a:xfrm>
            <a:off x="4572000" y="0"/>
            <a:ext cx="45720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6.jpg"/>
          <p:cNvPicPr>
            <a:picLocks noChangeAspect="1"/>
          </p:cNvPicPr>
          <p:nvPr/>
        </p:nvPicPr>
        <p:blipFill>
          <a:blip r:embed="rId3" cstate="print"/>
          <a:srcRect l="10833" t="5556" r="48333" b="5556"/>
          <a:stretch>
            <a:fillRect/>
          </a:stretch>
        </p:blipFill>
        <p:spPr>
          <a:xfrm>
            <a:off x="152400" y="152400"/>
            <a:ext cx="28194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lide_11.jpg"/>
          <p:cNvPicPr>
            <a:picLocks noChangeAspect="1"/>
          </p:cNvPicPr>
          <p:nvPr/>
        </p:nvPicPr>
        <p:blipFill>
          <a:blip r:embed="rId4" cstate="print"/>
          <a:srcRect l="10833" t="43333" r="63333"/>
          <a:stretch>
            <a:fillRect/>
          </a:stretch>
        </p:blipFill>
        <p:spPr>
          <a:xfrm>
            <a:off x="4114800" y="2971800"/>
            <a:ext cx="28956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2400" b="1" dirty="0" smtClean="0">
              <a:latin typeface="Times New Roman" pitchFamily="18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6">
              <a:buNone/>
            </a:pPr>
            <a:endParaRPr lang="ru-RU" sz="1200" dirty="0" smtClean="0">
              <a:latin typeface="Times New Roman" pitchFamily="18" charset="0"/>
            </a:endParaRPr>
          </a:p>
        </p:txBody>
      </p:sp>
      <p:pic>
        <p:nvPicPr>
          <p:cNvPr id="10" name="Рисунок 9" descr="0003-003-ZHivotnye-JUzhnoj-Ameriki.jpg"/>
          <p:cNvPicPr>
            <a:picLocks noChangeAspect="1"/>
          </p:cNvPicPr>
          <p:nvPr/>
        </p:nvPicPr>
        <p:blipFill>
          <a:blip r:embed="rId2" cstate="print"/>
          <a:srcRect l="52500" t="55556" r="8333" b="3333"/>
          <a:stretch>
            <a:fillRect/>
          </a:stretch>
        </p:blipFill>
        <p:spPr>
          <a:xfrm>
            <a:off x="533400" y="0"/>
            <a:ext cx="35814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Lama-glama-общее.jpg"/>
          <p:cNvPicPr>
            <a:picLocks noChangeAspect="1"/>
          </p:cNvPicPr>
          <p:nvPr/>
        </p:nvPicPr>
        <p:blipFill>
          <a:blip r:embed="rId3" cstate="print"/>
          <a:srcRect l="14706" r="7353"/>
          <a:stretch>
            <a:fillRect/>
          </a:stretch>
        </p:blipFill>
        <p:spPr>
          <a:xfrm>
            <a:off x="1219200" y="2819400"/>
            <a:ext cx="28956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lide_21.jpg"/>
          <p:cNvPicPr>
            <a:picLocks noChangeAspect="1"/>
          </p:cNvPicPr>
          <p:nvPr/>
        </p:nvPicPr>
        <p:blipFill>
          <a:blip r:embed="rId4" cstate="print"/>
          <a:srcRect l="60834" t="12222" r="5833" b="4444"/>
          <a:stretch>
            <a:fillRect/>
          </a:stretch>
        </p:blipFill>
        <p:spPr>
          <a:xfrm>
            <a:off x="5486400" y="990600"/>
            <a:ext cx="26670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540e9638933df7ae988b254c9090acb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000" r="15000"/>
          <a:stretch>
            <a:fillRect/>
          </a:stretch>
        </p:blipFill>
        <p:spPr>
          <a:xfrm>
            <a:off x="5791200" y="152401"/>
            <a:ext cx="3352800" cy="2133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5" descr="882963224.jpg"/>
          <p:cNvPicPr>
            <a:picLocks noChangeAspect="1"/>
          </p:cNvPicPr>
          <p:nvPr/>
        </p:nvPicPr>
        <p:blipFill>
          <a:blip r:embed="rId3" cstate="print"/>
          <a:srcRect r="10901"/>
          <a:stretch>
            <a:fillRect/>
          </a:stretch>
        </p:blipFill>
        <p:spPr bwMode="auto">
          <a:xfrm>
            <a:off x="0" y="0"/>
            <a:ext cx="38100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3" descr="img10.jpg"/>
          <p:cNvPicPr>
            <a:picLocks noChangeAspect="1"/>
          </p:cNvPicPr>
          <p:nvPr/>
        </p:nvPicPr>
        <p:blipFill>
          <a:blip r:embed="rId4" cstate="print"/>
          <a:srcRect l="48597" t="7247" r="14289" b="49275"/>
          <a:stretch>
            <a:fillRect/>
          </a:stretch>
        </p:blipFill>
        <p:spPr bwMode="auto">
          <a:xfrm>
            <a:off x="3657600" y="2133600"/>
            <a:ext cx="220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10" name="Рисунок 9" descr="1436195460_06.jpg"/>
          <p:cNvPicPr>
            <a:picLocks noChangeAspect="1"/>
          </p:cNvPicPr>
          <p:nvPr/>
        </p:nvPicPr>
        <p:blipFill>
          <a:blip r:embed="rId5" cstate="print"/>
          <a:srcRect l="8533" t="29550" r="26400" b="20352"/>
          <a:stretch>
            <a:fillRect/>
          </a:stretch>
        </p:blipFill>
        <p:spPr>
          <a:xfrm>
            <a:off x="4495800" y="4419600"/>
            <a:ext cx="46482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3" descr="hippo4.jpg"/>
          <p:cNvPicPr>
            <a:picLocks noChangeAspect="1"/>
          </p:cNvPicPr>
          <p:nvPr/>
        </p:nvPicPr>
        <p:blipFill>
          <a:blip r:embed="rId6" cstate="print"/>
          <a:srcRect l="8151" t="8975" r="17326" b="16935"/>
          <a:stretch>
            <a:fillRect/>
          </a:stretch>
        </p:blipFill>
        <p:spPr bwMode="auto">
          <a:xfrm>
            <a:off x="152400" y="4343400"/>
            <a:ext cx="4038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ngaroos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290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981200" y="3657600"/>
            <a:ext cx="4648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8" name="Содержимое 3" descr="011.jpg"/>
          <p:cNvPicPr>
            <a:picLocks noChangeAspect="1"/>
          </p:cNvPicPr>
          <p:nvPr/>
        </p:nvPicPr>
        <p:blipFill>
          <a:blip r:embed="rId4" cstate="print"/>
          <a:srcRect l="2718" t="28683" r="57412" b="18740"/>
          <a:stretch>
            <a:fillRect/>
          </a:stretch>
        </p:blipFill>
        <p:spPr bwMode="auto">
          <a:xfrm>
            <a:off x="4876800" y="0"/>
            <a:ext cx="4267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85800"/>
            <a:ext cx="6400800" cy="5592762"/>
          </a:xfrm>
        </p:spPr>
        <p:txBody>
          <a:bodyPr/>
          <a:lstStyle/>
          <a:p>
            <a:r>
              <a:rPr lang="ru-RU" sz="6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Животные южных стран</vt:lpstr>
      <vt:lpstr>Слайд 2</vt:lpstr>
      <vt:lpstr>Слайд 3</vt:lpstr>
      <vt:lpstr>Слайд 4</vt:lpstr>
      <vt:lpstr>Слайд 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увка-666</cp:lastModifiedBy>
  <cp:revision>66</cp:revision>
  <cp:lastPrinted>1601-01-01T00:00:00Z</cp:lastPrinted>
  <dcterms:created xsi:type="dcterms:W3CDTF">1601-01-01T00:00:00Z</dcterms:created>
  <dcterms:modified xsi:type="dcterms:W3CDTF">2016-11-20T12:17:54Z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