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1" r:id="rId4"/>
    <p:sldId id="259" r:id="rId5"/>
    <p:sldId id="258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3" autoAdjust="0"/>
    <p:restoredTop sz="94660"/>
  </p:normalViewPr>
  <p:slideViewPr>
    <p:cSldViewPr>
      <p:cViewPr varScale="1">
        <p:scale>
          <a:sx n="71" d="100"/>
          <a:sy n="71" d="100"/>
        </p:scale>
        <p:origin x="-9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76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78668" y="476672"/>
            <a:ext cx="6746703" cy="1368152"/>
          </a:xfrm>
        </p:spPr>
        <p:txBody>
          <a:bodyPr>
            <a:normAutofit fontScale="90000"/>
          </a:bodyPr>
          <a:lstStyle/>
          <a:p>
            <a:r>
              <a:rPr lang="ru-RU" dirty="0"/>
              <a:t>Тема: «Увлекательное                    рисование методом тычка»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G:\DCIM\107OLYMP\P315009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060848"/>
            <a:ext cx="4248472" cy="3995366"/>
          </a:xfrm>
          <a:prstGeom prst="rect">
            <a:avLst/>
          </a:prstGeom>
          <a:ln w="76200">
            <a:solidFill>
              <a:srgbClr val="00B0F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0">
        <p14:prism isContent="1"/>
      </p:transition>
    </mc:Choice>
    <mc:Fallback xmlns="">
      <p:transition spd="slow" advTm="7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6713" y="1196752"/>
            <a:ext cx="68407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Для рисования понадобится:</a:t>
            </a:r>
          </a:p>
          <a:p>
            <a:r>
              <a:rPr lang="ru-RU" sz="2000" dirty="0"/>
              <a:t>1. Густая гуашь. Будет лучше </a:t>
            </a:r>
            <a:r>
              <a:rPr lang="ru-RU" sz="2000" dirty="0" smtClean="0"/>
              <a:t>если для детей </a:t>
            </a:r>
            <a:r>
              <a:rPr lang="ru-RU" sz="2000" dirty="0"/>
              <a:t>её раскладывать понемногу (3-4 мм) в маленькие </a:t>
            </a:r>
            <a:r>
              <a:rPr lang="ru-RU" sz="2000" dirty="0" smtClean="0"/>
              <a:t>розетки.</a:t>
            </a:r>
            <a:endParaRPr lang="ru-RU" sz="2000" dirty="0"/>
          </a:p>
          <a:p>
            <a:r>
              <a:rPr lang="ru-RU" sz="2000" dirty="0"/>
              <a:t>2. Жёсткая кисточка (клеевая, из натуральной щетины). Кисточку рекомендуется подрезать (подстричь) на 2-3 мм. Кисточка обязательно должна быть сухой, т. е. её перед началом работы не нужно окунать в воду.</a:t>
            </a:r>
          </a:p>
          <a:p>
            <a:r>
              <a:rPr lang="ru-RU" sz="2000" dirty="0"/>
              <a:t>3. Листы бумаги любого цвета и размера. Можно использовать тонированные листы бумаги сделанные накануне.</a:t>
            </a:r>
          </a:p>
          <a:p>
            <a:r>
              <a:rPr lang="ru-RU" sz="2000" dirty="0"/>
              <a:t>4. Тонкая, беличья кисточка для дорисовки деталей.</a:t>
            </a:r>
          </a:p>
          <a:p>
            <a:r>
              <a:rPr lang="ru-RU" sz="2000" dirty="0"/>
              <a:t>5. Небольшой лист бумаги для проверки тычка и правильности выбора цвета.</a:t>
            </a:r>
          </a:p>
          <a:p>
            <a:r>
              <a:rPr lang="ru-RU" sz="2000" dirty="0"/>
              <a:t>6. Банка с водой, подставка под кисточки, тканевая салфетка, простой карандаш.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00">
        <p14:prism isContent="1"/>
      </p:transition>
    </mc:Choice>
    <mc:Fallback xmlns="">
      <p:transition spd="slow" advTm="4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700808"/>
            <a:ext cx="74705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Помните: </a:t>
            </a:r>
            <a:endParaRPr lang="ru-RU" sz="3200" dirty="0" smtClean="0"/>
          </a:p>
          <a:p>
            <a:pPr algn="ctr"/>
            <a:r>
              <a:rPr lang="ru-RU" sz="3200" dirty="0" smtClean="0"/>
              <a:t>гуашь </a:t>
            </a:r>
            <a:r>
              <a:rPr lang="ru-RU" sz="3200" dirty="0"/>
              <a:t>для рисования должна быть густой; на кисточке при рисовании её должно быть мало; после каждого промывания кисточку следует тщательно вытереть тканевой салфеткой.</a:t>
            </a:r>
          </a:p>
        </p:txBody>
      </p:sp>
    </p:spTree>
    <p:extLst>
      <p:ext uri="{BB962C8B-B14F-4D97-AF65-F5344CB8AC3E}">
        <p14:creationId xmlns:p14="http://schemas.microsoft.com/office/powerpoint/2010/main" val="73727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Content="1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692696"/>
            <a:ext cx="60486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Кисточку возьмём вот так:</a:t>
            </a:r>
          </a:p>
          <a:p>
            <a:pPr algn="ctr"/>
            <a:r>
              <a:rPr lang="ru-RU" sz="2400" dirty="0"/>
              <a:t>Это трудно? Нет, пустяк! (</a:t>
            </a:r>
            <a:r>
              <a:rPr lang="ru-RU" sz="1600" dirty="0"/>
              <a:t>рука опирается на локоть, кисточку держать тремя пальцами, выше металлической части</a:t>
            </a:r>
            <a:r>
              <a:rPr lang="ru-RU" sz="2400" dirty="0"/>
              <a:t>)</a:t>
            </a:r>
          </a:p>
          <a:p>
            <a:pPr algn="ctr"/>
            <a:r>
              <a:rPr lang="ru-RU" sz="2400" dirty="0"/>
              <a:t>Вверх-вниз, вправо-влево (</a:t>
            </a:r>
            <a:r>
              <a:rPr lang="ru-RU" dirty="0"/>
              <a:t>выполнять движения кистью руки по тексту</a:t>
            </a:r>
            <a:r>
              <a:rPr lang="ru-RU" sz="2400" dirty="0"/>
              <a:t>)</a:t>
            </a:r>
          </a:p>
          <a:p>
            <a:pPr algn="ctr"/>
            <a:r>
              <a:rPr lang="ru-RU" sz="2400" dirty="0"/>
              <a:t>Гордо, словно королева,</a:t>
            </a:r>
          </a:p>
          <a:p>
            <a:pPr algn="ctr"/>
            <a:r>
              <a:rPr lang="ru-RU" sz="2400" dirty="0"/>
              <a:t>Кисточка пошла тычком,</a:t>
            </a:r>
          </a:p>
          <a:p>
            <a:pPr algn="ctr"/>
            <a:r>
              <a:rPr lang="ru-RU" sz="2400" dirty="0"/>
              <a:t>Застучала «каблучком».</a:t>
            </a:r>
          </a:p>
          <a:p>
            <a:pPr algn="ctr"/>
            <a:r>
              <a:rPr lang="ru-RU" sz="2400" dirty="0"/>
              <a:t>А потом по кругу ходит,</a:t>
            </a:r>
          </a:p>
          <a:p>
            <a:pPr algn="ctr"/>
            <a:r>
              <a:rPr lang="ru-RU" sz="2400" dirty="0"/>
              <a:t>Как девицы в хороводе.</a:t>
            </a:r>
          </a:p>
          <a:p>
            <a:pPr algn="ctr"/>
            <a:r>
              <a:rPr lang="ru-RU" sz="2400" dirty="0"/>
              <a:t>Вы устали? Отдохнём</a:t>
            </a:r>
          </a:p>
          <a:p>
            <a:pPr algn="ctr"/>
            <a:r>
              <a:rPr lang="ru-RU" sz="2400" dirty="0"/>
              <a:t>И опять стучать начнём.</a:t>
            </a:r>
          </a:p>
          <a:p>
            <a:pPr algn="ctr"/>
            <a:r>
              <a:rPr lang="ru-RU" sz="2400" dirty="0"/>
              <a:t>Мы рисуем: раз, </a:t>
            </a:r>
            <a:r>
              <a:rPr lang="ru-RU" sz="2400" dirty="0" smtClean="0"/>
              <a:t>два, раз </a:t>
            </a:r>
            <a:endParaRPr lang="ru-RU" sz="2400" dirty="0"/>
          </a:p>
          <a:p>
            <a:pPr algn="ctr"/>
            <a:r>
              <a:rPr lang="ru-RU" sz="2400" dirty="0"/>
              <a:t>Всё получится у нас!</a:t>
            </a:r>
          </a:p>
        </p:txBody>
      </p:sp>
    </p:spTree>
    <p:extLst>
      <p:ext uri="{BB962C8B-B14F-4D97-AF65-F5344CB8AC3E}">
        <p14:creationId xmlns:p14="http://schemas.microsoft.com/office/powerpoint/2010/main" val="359785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00">
        <p14:prism isContent="1"/>
      </p:transition>
    </mc:Choice>
    <mc:Fallback xmlns="">
      <p:transition spd="slow" advTm="3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8804" y="476672"/>
            <a:ext cx="66247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Итак, начинаем рисовать.</a:t>
            </a:r>
          </a:p>
          <a:p>
            <a:r>
              <a:rPr lang="ru-RU" sz="2400" dirty="0"/>
              <a:t>1. На листе бумаги простым карандашом рисуем контуры предметов, используя геометрические фигуры в разных сочетаниях (младшим дошкольникам его рисует воспитатель, а старшие дети рисуют самостоятельно).</a:t>
            </a:r>
          </a:p>
          <a:p>
            <a:r>
              <a:rPr lang="ru-RU" sz="2400" dirty="0"/>
              <a:t>2. </a:t>
            </a:r>
            <a:r>
              <a:rPr lang="ru-RU" sz="2400" dirty="0" smtClean="0"/>
              <a:t>Перед </a:t>
            </a:r>
            <a:r>
              <a:rPr lang="ru-RU" sz="2400" dirty="0" smtClean="0"/>
              <a:t>рисованием </a:t>
            </a:r>
            <a:r>
              <a:rPr lang="ru-RU" sz="2400" dirty="0" smtClean="0"/>
              <a:t>пробуем сделать тычок на чистой бумаге , затем </a:t>
            </a:r>
            <a:r>
              <a:rPr lang="ru-RU" sz="2400" dirty="0"/>
              <a:t>по линии контура слева направо, не оставляя промежутка между тычками. Затем произвольными тычками закрашиваем поверхность внутри контура.</a:t>
            </a:r>
          </a:p>
          <a:p>
            <a:r>
              <a:rPr lang="ru-RU" sz="2400" dirty="0"/>
              <a:t>4. Остальные необходимые детали </a:t>
            </a:r>
            <a:r>
              <a:rPr lang="ru-RU" sz="2400" dirty="0" smtClean="0"/>
              <a:t>(клюв, </a:t>
            </a:r>
            <a:r>
              <a:rPr lang="ru-RU" sz="2400" dirty="0"/>
              <a:t>глаза, </a:t>
            </a:r>
            <a:r>
              <a:rPr lang="ru-RU" sz="2400" dirty="0" smtClean="0"/>
              <a:t>гребешок, ноги </a:t>
            </a:r>
            <a:r>
              <a:rPr lang="ru-RU" sz="2400" dirty="0"/>
              <a:t>и т. д) </a:t>
            </a:r>
            <a:r>
              <a:rPr lang="ru-RU" sz="2400" dirty="0" smtClean="0"/>
              <a:t>нужно нарисовать </a:t>
            </a:r>
            <a:r>
              <a:rPr lang="ru-RU" sz="2400" dirty="0"/>
              <a:t>концом тонкой кисти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5.Рисуем травку одним из вариантов(тычком или </a:t>
            </a:r>
            <a:r>
              <a:rPr lang="ru-RU" sz="2400" dirty="0" err="1" smtClean="0"/>
              <a:t>премакиванием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8930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0">
        <p14:prism isContent="1"/>
      </p:transition>
    </mc:Choice>
    <mc:Fallback xmlns="">
      <p:transition spd="slow" advTm="30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00808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Методического </a:t>
            </a:r>
            <a:r>
              <a:rPr lang="ru-RU" sz="2800" dirty="0"/>
              <a:t>пособия для воспитателей ДОУ «Увлекательное рисование методом тычка с детьми 3-7 лет» К. К. Утробин, Г. Ф. Утробина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 smtClean="0"/>
              <a:t> </a:t>
            </a:r>
            <a:r>
              <a:rPr lang="ru-RU" sz="2800" dirty="0"/>
              <a:t>Тематика занятий очень разнообразна. Это рисование животных и птиц, пейзажей и просто деревьев в разные времена года, цветов и многое другое.</a:t>
            </a:r>
          </a:p>
        </p:txBody>
      </p:sp>
    </p:spTree>
    <p:extLst>
      <p:ext uri="{BB962C8B-B14F-4D97-AF65-F5344CB8AC3E}">
        <p14:creationId xmlns:p14="http://schemas.microsoft.com/office/powerpoint/2010/main" val="30461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Content="1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420888"/>
            <a:ext cx="7772400" cy="150018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 Спасибо за внимание!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43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279">
        <p14:gallery dir="l"/>
      </p:transition>
    </mc:Choice>
    <mc:Fallback xmlns="">
      <p:transition spd="slow" advTm="4227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399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Тема: «Увлекательное                    рисование методом тычка»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Оксана</cp:lastModifiedBy>
  <cp:revision>14</cp:revision>
  <dcterms:created xsi:type="dcterms:W3CDTF">2013-01-06T18:32:13Z</dcterms:created>
  <dcterms:modified xsi:type="dcterms:W3CDTF">2015-05-12T08:25:17Z</dcterms:modified>
</cp:coreProperties>
</file>