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4" r:id="rId4"/>
    <p:sldId id="276" r:id="rId5"/>
    <p:sldId id="281" r:id="rId6"/>
    <p:sldId id="257" r:id="rId7"/>
    <p:sldId id="262" r:id="rId8"/>
    <p:sldId id="266" r:id="rId9"/>
    <p:sldId id="265" r:id="rId10"/>
    <p:sldId id="267" r:id="rId11"/>
    <p:sldId id="268" r:id="rId12"/>
    <p:sldId id="277" r:id="rId13"/>
    <p:sldId id="279" r:id="rId14"/>
    <p:sldId id="269" r:id="rId15"/>
    <p:sldId id="270" r:id="rId16"/>
    <p:sldId id="278" r:id="rId17"/>
    <p:sldId id="280" r:id="rId18"/>
    <p:sldId id="282" r:id="rId19"/>
    <p:sldId id="271" r:id="rId20"/>
    <p:sldId id="272" r:id="rId21"/>
    <p:sldId id="273" r:id="rId22"/>
    <p:sldId id="274" r:id="rId23"/>
    <p:sldId id="284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/>
              <a:t>Рис. </a:t>
            </a:r>
            <a:r>
              <a:rPr lang="ru-RU" sz="1400" dirty="0" smtClean="0"/>
              <a:t>1. </a:t>
            </a:r>
            <a:r>
              <a:rPr lang="ru-RU" sz="1400" dirty="0"/>
              <a:t>Численность семей по детскому саду </a:t>
            </a:r>
          </a:p>
        </c:rich>
      </c:tx>
      <c:layout>
        <c:manualLayout>
          <c:xMode val="edge"/>
          <c:yMode val="edge"/>
          <c:x val="0.26790534011627093"/>
          <c:y val="0.87425911009887791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95125191505332"/>
          <c:y val="0.34756867292523058"/>
          <c:w val="0.81139163043814799"/>
          <c:h val="0.48924710979825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Рис.2. Численность семей по детскому саду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  <c:spPr>
              <a:solidFill>
                <a:srgbClr val="00B0F0"/>
              </a:solidFill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неполные семьи</c:v>
                </c:pt>
                <c:pt idx="1">
                  <c:v>полные семьи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0.22</c:v>
                </c:pt>
                <c:pt idx="1">
                  <c:v>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5.9341912523258385E-2"/>
          <c:y val="1.322973917930655E-3"/>
          <c:w val="0.94065808747674162"/>
          <c:h val="0.223341503721808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 smtClean="0"/>
              <a:t>Рис.2. </a:t>
            </a:r>
            <a:r>
              <a:rPr lang="ru-RU" sz="1400" dirty="0"/>
              <a:t>Численность воспитанников с учетом </a:t>
            </a:r>
            <a:r>
              <a:rPr lang="ru-RU" sz="1400" dirty="0" err="1"/>
              <a:t>гендера</a:t>
            </a:r>
            <a:endParaRPr lang="ru-RU" sz="1400" dirty="0"/>
          </a:p>
        </c:rich>
      </c:tx>
      <c:layout>
        <c:manualLayout>
          <c:xMode val="edge"/>
          <c:yMode val="edge"/>
          <c:x val="0.25689667711690517"/>
          <c:y val="0.75586839557509478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005991004198773"/>
          <c:y val="0.15888194962464489"/>
          <c:w val="0.81597730685348913"/>
          <c:h val="0.424914295237037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количество%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8.1297673479286278E-2"/>
          <c:y val="3.5031821861062997E-3"/>
          <c:w val="0.91870232652071371"/>
          <c:h val="0.139861840747853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Развитие</a:t>
            </a:r>
            <a:r>
              <a:rPr lang="ru-RU" baseline="0" dirty="0" smtClean="0"/>
              <a:t> физических качеств детей МБДОУ «Детский сад №72»</a:t>
            </a:r>
            <a:endParaRPr lang="ru-RU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0.09</c:v>
                </c:pt>
                <c:pt idx="1">
                  <c:v>0.15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0.25</c:v>
                </c:pt>
                <c:pt idx="1">
                  <c:v>0.34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0.66</c:v>
                </c:pt>
                <c:pt idx="1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7570048"/>
        <c:axId val="168243584"/>
        <c:axId val="0"/>
      </c:bar3DChart>
      <c:catAx>
        <c:axId val="167570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 i="0" baseline="0"/>
            </a:pPr>
            <a:endParaRPr lang="ru-RU"/>
          </a:p>
        </c:txPr>
        <c:crossAx val="168243584"/>
        <c:crosses val="autoZero"/>
        <c:auto val="1"/>
        <c:lblAlgn val="ctr"/>
        <c:lblOffset val="100"/>
        <c:noMultiLvlLbl val="0"/>
      </c:catAx>
      <c:valAx>
        <c:axId val="1682435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="1" i="0" baseline="0"/>
            </a:pPr>
            <a:endParaRPr lang="ru-RU"/>
          </a:p>
        </c:txPr>
        <c:crossAx val="16757004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Развитие</a:t>
            </a:r>
            <a:r>
              <a:rPr lang="ru-RU" baseline="0" dirty="0" smtClean="0"/>
              <a:t> физических качеств детей МБДОУ «Детский сад №72»</a:t>
            </a:r>
            <a:endParaRPr lang="ru-RU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0.06</c:v>
                </c:pt>
                <c:pt idx="1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0.2</c:v>
                </c:pt>
                <c:pt idx="1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0.74</c:v>
                </c:pt>
                <c:pt idx="1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2635520"/>
        <c:axId val="182645504"/>
        <c:axId val="0"/>
      </c:bar3DChart>
      <c:catAx>
        <c:axId val="182635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 i="0" baseline="0"/>
            </a:pPr>
            <a:endParaRPr lang="ru-RU"/>
          </a:p>
        </c:txPr>
        <c:crossAx val="182645504"/>
        <c:crosses val="autoZero"/>
        <c:auto val="1"/>
        <c:lblAlgn val="ctr"/>
        <c:lblOffset val="100"/>
        <c:noMultiLvlLbl val="0"/>
      </c:catAx>
      <c:valAx>
        <c:axId val="1826455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="1" i="0" baseline="0"/>
            </a:pPr>
            <a:endParaRPr lang="ru-RU"/>
          </a:p>
        </c:txPr>
        <c:crossAx val="18263552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57CE41-50EF-483B-BEC3-43DB80182700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843104-C84C-4BAA-AA17-84BC1E629E85}">
      <dgm:prSet phldrT="[Текст]"/>
      <dgm:spPr/>
      <dgm:t>
        <a:bodyPr/>
        <a:lstStyle/>
        <a:p>
          <a:endParaRPr lang="ru-RU" dirty="0"/>
        </a:p>
      </dgm:t>
    </dgm:pt>
    <dgm:pt modelId="{5B1BB9BB-2592-4505-BA3B-218A5552FAEA}" type="parTrans" cxnId="{CC67E16E-3D83-413C-AF6B-6F220725AFA1}">
      <dgm:prSet/>
      <dgm:spPr/>
      <dgm:t>
        <a:bodyPr/>
        <a:lstStyle/>
        <a:p>
          <a:endParaRPr lang="ru-RU"/>
        </a:p>
      </dgm:t>
    </dgm:pt>
    <dgm:pt modelId="{BEA74289-CE7F-494B-86AD-A232A1D7F140}" type="sibTrans" cxnId="{CC67E16E-3D83-413C-AF6B-6F220725AFA1}">
      <dgm:prSet/>
      <dgm:spPr/>
      <dgm:t>
        <a:bodyPr/>
        <a:lstStyle/>
        <a:p>
          <a:endParaRPr lang="ru-RU"/>
        </a:p>
      </dgm:t>
    </dgm:pt>
    <dgm:pt modelId="{0D888134-C13C-450A-AFE0-512A92479995}">
      <dgm:prSet phldrT="[Текст]"/>
      <dgm:spPr>
        <a:ln>
          <a:solidFill>
            <a:srgbClr val="0070C0"/>
          </a:solidFill>
        </a:ln>
      </dgm:spPr>
      <dgm:t>
        <a:bodyPr/>
        <a:lstStyle/>
        <a:p>
          <a:r>
            <a:rPr lang="ru-RU" dirty="0" smtClean="0"/>
            <a:t>определить уровень развития физических качеств у детей дошкольного возраста</a:t>
          </a:r>
          <a:endParaRPr lang="ru-RU" dirty="0"/>
        </a:p>
      </dgm:t>
    </dgm:pt>
    <dgm:pt modelId="{1C40BF6B-258F-4FDA-9A4B-7C7DAF4C485F}" type="parTrans" cxnId="{CCAF8D1E-7BF3-4F20-9323-993469BBC354}">
      <dgm:prSet/>
      <dgm:spPr/>
      <dgm:t>
        <a:bodyPr/>
        <a:lstStyle/>
        <a:p>
          <a:endParaRPr lang="ru-RU"/>
        </a:p>
      </dgm:t>
    </dgm:pt>
    <dgm:pt modelId="{1B2B06E8-4249-4BF0-A483-2E4433F2187E}" type="sibTrans" cxnId="{CCAF8D1E-7BF3-4F20-9323-993469BBC354}">
      <dgm:prSet/>
      <dgm:spPr/>
      <dgm:t>
        <a:bodyPr/>
        <a:lstStyle/>
        <a:p>
          <a:endParaRPr lang="ru-RU"/>
        </a:p>
      </dgm:t>
    </dgm:pt>
    <dgm:pt modelId="{D3823A39-4CB5-40AF-84D2-F24200E4DC27}">
      <dgm:prSet phldrT="[Текст]"/>
      <dgm:spPr/>
      <dgm:t>
        <a:bodyPr/>
        <a:lstStyle/>
        <a:p>
          <a:r>
            <a:rPr lang="ru-RU" dirty="0" smtClean="0"/>
            <a:t>отобрать методы, формы, приемы и содержание по развитию физических качеств с учетом гендерных возможностей</a:t>
          </a:r>
          <a:endParaRPr lang="ru-RU" dirty="0"/>
        </a:p>
      </dgm:t>
    </dgm:pt>
    <dgm:pt modelId="{A25D1A4F-630F-4569-ABA3-F8C4E7DFEB3B}" type="parTrans" cxnId="{784CE2DF-3D6D-4CC5-9713-57602F5C34B0}">
      <dgm:prSet/>
      <dgm:spPr/>
      <dgm:t>
        <a:bodyPr/>
        <a:lstStyle/>
        <a:p>
          <a:endParaRPr lang="ru-RU"/>
        </a:p>
      </dgm:t>
    </dgm:pt>
    <dgm:pt modelId="{7CFE87A7-20F1-4D56-A242-CBC2DAEC1312}" type="sibTrans" cxnId="{784CE2DF-3D6D-4CC5-9713-57602F5C34B0}">
      <dgm:prSet/>
      <dgm:spPr/>
      <dgm:t>
        <a:bodyPr/>
        <a:lstStyle/>
        <a:p>
          <a:endParaRPr lang="ru-RU"/>
        </a:p>
      </dgm:t>
    </dgm:pt>
    <dgm:pt modelId="{16D5EFFD-B36F-4054-AF75-6912E6EB416C}">
      <dgm:prSet phldrT="[Текст]"/>
      <dgm:spPr/>
      <dgm:t>
        <a:bodyPr/>
        <a:lstStyle/>
        <a:p>
          <a:r>
            <a:rPr lang="ru-RU" dirty="0" smtClean="0"/>
            <a:t>осуществлять просвещение родителей в области гендерной принадлежности</a:t>
          </a:r>
          <a:endParaRPr lang="ru-RU" dirty="0"/>
        </a:p>
      </dgm:t>
    </dgm:pt>
    <dgm:pt modelId="{D8557D5B-D448-4430-B1E5-E182C75ACEFA}" type="parTrans" cxnId="{292FE70D-B156-49D1-9E12-B5284E1F290F}">
      <dgm:prSet/>
      <dgm:spPr/>
      <dgm:t>
        <a:bodyPr/>
        <a:lstStyle/>
        <a:p>
          <a:endParaRPr lang="ru-RU"/>
        </a:p>
      </dgm:t>
    </dgm:pt>
    <dgm:pt modelId="{7E6F2804-3871-4F2B-87FF-C78FF15A67D3}" type="sibTrans" cxnId="{292FE70D-B156-49D1-9E12-B5284E1F290F}">
      <dgm:prSet/>
      <dgm:spPr/>
      <dgm:t>
        <a:bodyPr/>
        <a:lstStyle/>
        <a:p>
          <a:endParaRPr lang="ru-RU"/>
        </a:p>
      </dgm:t>
    </dgm:pt>
    <dgm:pt modelId="{25F06053-C674-48F9-B49A-2D8354D0399F}">
      <dgm:prSet phldrT="[Текст]" phldr="1"/>
      <dgm:spPr/>
      <dgm:t>
        <a:bodyPr/>
        <a:lstStyle/>
        <a:p>
          <a:endParaRPr lang="ru-RU" dirty="0">
            <a:noFill/>
          </a:endParaRPr>
        </a:p>
      </dgm:t>
    </dgm:pt>
    <dgm:pt modelId="{C53C6AD3-487E-4375-A755-CBF5A3FA7FE4}" type="sibTrans" cxnId="{1DC50D92-A5D8-4098-9D8D-A36A5F7B19D2}">
      <dgm:prSet/>
      <dgm:spPr/>
      <dgm:t>
        <a:bodyPr/>
        <a:lstStyle/>
        <a:p>
          <a:endParaRPr lang="ru-RU"/>
        </a:p>
      </dgm:t>
    </dgm:pt>
    <dgm:pt modelId="{5D533C24-80D6-41AB-BCDB-5BDB4F48330E}" type="parTrans" cxnId="{1DC50D92-A5D8-4098-9D8D-A36A5F7B19D2}">
      <dgm:prSet/>
      <dgm:spPr/>
      <dgm:t>
        <a:bodyPr/>
        <a:lstStyle/>
        <a:p>
          <a:endParaRPr lang="ru-RU"/>
        </a:p>
      </dgm:t>
    </dgm:pt>
    <dgm:pt modelId="{0DFB20F3-4F59-4BE7-9965-706199FA6A43}">
      <dgm:prSet phldrT="[Текст]" phldr="1"/>
      <dgm:spPr/>
      <dgm:t>
        <a:bodyPr/>
        <a:lstStyle/>
        <a:p>
          <a:endParaRPr lang="ru-RU" dirty="0">
            <a:noFill/>
          </a:endParaRPr>
        </a:p>
      </dgm:t>
    </dgm:pt>
    <dgm:pt modelId="{72E357E3-4698-40A6-B6C8-0C7612904B0D}" type="sibTrans" cxnId="{9DB23983-7A54-40AE-890F-C316AA1E97EA}">
      <dgm:prSet/>
      <dgm:spPr/>
      <dgm:t>
        <a:bodyPr/>
        <a:lstStyle/>
        <a:p>
          <a:endParaRPr lang="ru-RU"/>
        </a:p>
      </dgm:t>
    </dgm:pt>
    <dgm:pt modelId="{4D93C675-D237-43BD-BC7A-B77468223BD2}" type="parTrans" cxnId="{9DB23983-7A54-40AE-890F-C316AA1E97EA}">
      <dgm:prSet/>
      <dgm:spPr/>
      <dgm:t>
        <a:bodyPr/>
        <a:lstStyle/>
        <a:p>
          <a:endParaRPr lang="ru-RU"/>
        </a:p>
      </dgm:t>
    </dgm:pt>
    <dgm:pt modelId="{4F10A606-B4AC-4D32-A913-046781C1736C}" type="pres">
      <dgm:prSet presAssocID="{6457CE41-50EF-483B-BEC3-43DB8018270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F03099-47F5-4DB6-BCCB-009955AF555B}" type="pres">
      <dgm:prSet presAssocID="{06843104-C84C-4BAA-AA17-84BC1E629E85}" presName="composite" presStyleCnt="0"/>
      <dgm:spPr/>
    </dgm:pt>
    <dgm:pt modelId="{95F7DB24-50ED-40B1-9EC1-C9CF4ACB9552}" type="pres">
      <dgm:prSet presAssocID="{06843104-C84C-4BAA-AA17-84BC1E629E8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D8327-67AB-434F-8842-2DD733827D02}" type="pres">
      <dgm:prSet presAssocID="{06843104-C84C-4BAA-AA17-84BC1E629E8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40BFF-EFEB-43FD-B8D4-C0BA6B70A04F}" type="pres">
      <dgm:prSet presAssocID="{BEA74289-CE7F-494B-86AD-A232A1D7F140}" presName="sp" presStyleCnt="0"/>
      <dgm:spPr/>
    </dgm:pt>
    <dgm:pt modelId="{6AA39FEF-C5EB-46FA-BCD5-0100E662F8A7}" type="pres">
      <dgm:prSet presAssocID="{0DFB20F3-4F59-4BE7-9965-706199FA6A43}" presName="composite" presStyleCnt="0"/>
      <dgm:spPr/>
    </dgm:pt>
    <dgm:pt modelId="{1F92F2CC-5C30-4D05-BC10-A3D7214D8C9E}" type="pres">
      <dgm:prSet presAssocID="{0DFB20F3-4F59-4BE7-9965-706199FA6A4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854C6-8C51-46CD-B3FE-C57EAC62C912}" type="pres">
      <dgm:prSet presAssocID="{0DFB20F3-4F59-4BE7-9965-706199FA6A4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81512-6086-4677-AC36-5936B85EFDEB}" type="pres">
      <dgm:prSet presAssocID="{72E357E3-4698-40A6-B6C8-0C7612904B0D}" presName="sp" presStyleCnt="0"/>
      <dgm:spPr/>
    </dgm:pt>
    <dgm:pt modelId="{4639219C-FC4B-4650-BEFD-4693B5E4EF15}" type="pres">
      <dgm:prSet presAssocID="{25F06053-C674-48F9-B49A-2D8354D0399F}" presName="composite" presStyleCnt="0"/>
      <dgm:spPr/>
    </dgm:pt>
    <dgm:pt modelId="{4D3D3A1C-A8B6-4E1D-8BC5-05D2B1CF6A7F}" type="pres">
      <dgm:prSet presAssocID="{25F06053-C674-48F9-B49A-2D8354D039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C6A7E-1134-48B9-899C-B71E004C86AC}" type="pres">
      <dgm:prSet presAssocID="{25F06053-C674-48F9-B49A-2D8354D0399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62AA8E-AFBE-4717-AEC0-926CB01A1A22}" type="presOf" srcId="{6457CE41-50EF-483B-BEC3-43DB80182700}" destId="{4F10A606-B4AC-4D32-A913-046781C1736C}" srcOrd="0" destOrd="0" presId="urn:microsoft.com/office/officeart/2005/8/layout/chevron2"/>
    <dgm:cxn modelId="{7EE03A65-62E8-4DA0-9519-21A895C66652}" type="presOf" srcId="{25F06053-C674-48F9-B49A-2D8354D0399F}" destId="{4D3D3A1C-A8B6-4E1D-8BC5-05D2B1CF6A7F}" srcOrd="0" destOrd="0" presId="urn:microsoft.com/office/officeart/2005/8/layout/chevron2"/>
    <dgm:cxn modelId="{28E4DB9E-42CD-48F9-9464-38682AB955BC}" type="presOf" srcId="{0DFB20F3-4F59-4BE7-9965-706199FA6A43}" destId="{1F92F2CC-5C30-4D05-BC10-A3D7214D8C9E}" srcOrd="0" destOrd="0" presId="urn:microsoft.com/office/officeart/2005/8/layout/chevron2"/>
    <dgm:cxn modelId="{292FE70D-B156-49D1-9E12-B5284E1F290F}" srcId="{25F06053-C674-48F9-B49A-2D8354D0399F}" destId="{16D5EFFD-B36F-4054-AF75-6912E6EB416C}" srcOrd="0" destOrd="0" parTransId="{D8557D5B-D448-4430-B1E5-E182C75ACEFA}" sibTransId="{7E6F2804-3871-4F2B-87FF-C78FF15A67D3}"/>
    <dgm:cxn modelId="{784CE2DF-3D6D-4CC5-9713-57602F5C34B0}" srcId="{0DFB20F3-4F59-4BE7-9965-706199FA6A43}" destId="{D3823A39-4CB5-40AF-84D2-F24200E4DC27}" srcOrd="0" destOrd="0" parTransId="{A25D1A4F-630F-4569-ABA3-F8C4E7DFEB3B}" sibTransId="{7CFE87A7-20F1-4D56-A242-CBC2DAEC1312}"/>
    <dgm:cxn modelId="{F220FD8B-715C-4A92-BE6F-26AC5F7D8490}" type="presOf" srcId="{0D888134-C13C-450A-AFE0-512A92479995}" destId="{AECD8327-67AB-434F-8842-2DD733827D02}" srcOrd="0" destOrd="0" presId="urn:microsoft.com/office/officeart/2005/8/layout/chevron2"/>
    <dgm:cxn modelId="{CCAF8D1E-7BF3-4F20-9323-993469BBC354}" srcId="{06843104-C84C-4BAA-AA17-84BC1E629E85}" destId="{0D888134-C13C-450A-AFE0-512A92479995}" srcOrd="0" destOrd="0" parTransId="{1C40BF6B-258F-4FDA-9A4B-7C7DAF4C485F}" sibTransId="{1B2B06E8-4249-4BF0-A483-2E4433F2187E}"/>
    <dgm:cxn modelId="{8454D180-EBEE-4808-B73A-8FE933611DC8}" type="presOf" srcId="{D3823A39-4CB5-40AF-84D2-F24200E4DC27}" destId="{587854C6-8C51-46CD-B3FE-C57EAC62C912}" srcOrd="0" destOrd="0" presId="urn:microsoft.com/office/officeart/2005/8/layout/chevron2"/>
    <dgm:cxn modelId="{B1A75DBB-544D-4A4D-AD63-556DF7E82538}" type="presOf" srcId="{16D5EFFD-B36F-4054-AF75-6912E6EB416C}" destId="{253C6A7E-1134-48B9-899C-B71E004C86AC}" srcOrd="0" destOrd="0" presId="urn:microsoft.com/office/officeart/2005/8/layout/chevron2"/>
    <dgm:cxn modelId="{CC67E16E-3D83-413C-AF6B-6F220725AFA1}" srcId="{6457CE41-50EF-483B-BEC3-43DB80182700}" destId="{06843104-C84C-4BAA-AA17-84BC1E629E85}" srcOrd="0" destOrd="0" parTransId="{5B1BB9BB-2592-4505-BA3B-218A5552FAEA}" sibTransId="{BEA74289-CE7F-494B-86AD-A232A1D7F140}"/>
    <dgm:cxn modelId="{1DC50D92-A5D8-4098-9D8D-A36A5F7B19D2}" srcId="{6457CE41-50EF-483B-BEC3-43DB80182700}" destId="{25F06053-C674-48F9-B49A-2D8354D0399F}" srcOrd="2" destOrd="0" parTransId="{5D533C24-80D6-41AB-BCDB-5BDB4F48330E}" sibTransId="{C53C6AD3-487E-4375-A755-CBF5A3FA7FE4}"/>
    <dgm:cxn modelId="{7A39A7A8-7050-4144-BFA6-7AA6250EE6E1}" type="presOf" srcId="{06843104-C84C-4BAA-AA17-84BC1E629E85}" destId="{95F7DB24-50ED-40B1-9EC1-C9CF4ACB9552}" srcOrd="0" destOrd="0" presId="urn:microsoft.com/office/officeart/2005/8/layout/chevron2"/>
    <dgm:cxn modelId="{9DB23983-7A54-40AE-890F-C316AA1E97EA}" srcId="{6457CE41-50EF-483B-BEC3-43DB80182700}" destId="{0DFB20F3-4F59-4BE7-9965-706199FA6A43}" srcOrd="1" destOrd="0" parTransId="{4D93C675-D237-43BD-BC7A-B77468223BD2}" sibTransId="{72E357E3-4698-40A6-B6C8-0C7612904B0D}"/>
    <dgm:cxn modelId="{F2930E07-D829-413B-A79F-4FF3FCE58D2B}" type="presParOf" srcId="{4F10A606-B4AC-4D32-A913-046781C1736C}" destId="{70F03099-47F5-4DB6-BCCB-009955AF555B}" srcOrd="0" destOrd="0" presId="urn:microsoft.com/office/officeart/2005/8/layout/chevron2"/>
    <dgm:cxn modelId="{495BC5A6-863B-4C8E-8B3E-A9A6AFC06D2D}" type="presParOf" srcId="{70F03099-47F5-4DB6-BCCB-009955AF555B}" destId="{95F7DB24-50ED-40B1-9EC1-C9CF4ACB9552}" srcOrd="0" destOrd="0" presId="urn:microsoft.com/office/officeart/2005/8/layout/chevron2"/>
    <dgm:cxn modelId="{CF767395-B5A7-4149-8C76-B17E723C0C11}" type="presParOf" srcId="{70F03099-47F5-4DB6-BCCB-009955AF555B}" destId="{AECD8327-67AB-434F-8842-2DD733827D02}" srcOrd="1" destOrd="0" presId="urn:microsoft.com/office/officeart/2005/8/layout/chevron2"/>
    <dgm:cxn modelId="{9C2AC6CC-9EF3-42BA-A9B9-69B5149DE94B}" type="presParOf" srcId="{4F10A606-B4AC-4D32-A913-046781C1736C}" destId="{DFB40BFF-EFEB-43FD-B8D4-C0BA6B70A04F}" srcOrd="1" destOrd="0" presId="urn:microsoft.com/office/officeart/2005/8/layout/chevron2"/>
    <dgm:cxn modelId="{C2877691-4087-4FDE-8081-3F33AE457216}" type="presParOf" srcId="{4F10A606-B4AC-4D32-A913-046781C1736C}" destId="{6AA39FEF-C5EB-46FA-BCD5-0100E662F8A7}" srcOrd="2" destOrd="0" presId="urn:microsoft.com/office/officeart/2005/8/layout/chevron2"/>
    <dgm:cxn modelId="{7B45C98B-14C3-45B4-86C0-DA650DF137AD}" type="presParOf" srcId="{6AA39FEF-C5EB-46FA-BCD5-0100E662F8A7}" destId="{1F92F2CC-5C30-4D05-BC10-A3D7214D8C9E}" srcOrd="0" destOrd="0" presId="urn:microsoft.com/office/officeart/2005/8/layout/chevron2"/>
    <dgm:cxn modelId="{0AB72668-90CA-4A44-9946-4C2241DD88E0}" type="presParOf" srcId="{6AA39FEF-C5EB-46FA-BCD5-0100E662F8A7}" destId="{587854C6-8C51-46CD-B3FE-C57EAC62C912}" srcOrd="1" destOrd="0" presId="urn:microsoft.com/office/officeart/2005/8/layout/chevron2"/>
    <dgm:cxn modelId="{6596717C-8599-4953-8679-C16F145E5BEF}" type="presParOf" srcId="{4F10A606-B4AC-4D32-A913-046781C1736C}" destId="{BA981512-6086-4677-AC36-5936B85EFDEB}" srcOrd="3" destOrd="0" presId="urn:microsoft.com/office/officeart/2005/8/layout/chevron2"/>
    <dgm:cxn modelId="{201EA7C8-49AD-42A0-86E4-35089C16CC3D}" type="presParOf" srcId="{4F10A606-B4AC-4D32-A913-046781C1736C}" destId="{4639219C-FC4B-4650-BEFD-4693B5E4EF15}" srcOrd="4" destOrd="0" presId="urn:microsoft.com/office/officeart/2005/8/layout/chevron2"/>
    <dgm:cxn modelId="{111C2F27-DE44-4DCC-AD38-16CD62BFAAE0}" type="presParOf" srcId="{4639219C-FC4B-4650-BEFD-4693B5E4EF15}" destId="{4D3D3A1C-A8B6-4E1D-8BC5-05D2B1CF6A7F}" srcOrd="0" destOrd="0" presId="urn:microsoft.com/office/officeart/2005/8/layout/chevron2"/>
    <dgm:cxn modelId="{4AC4C177-60EA-487E-BCB9-8A5C4B124A32}" type="presParOf" srcId="{4639219C-FC4B-4650-BEFD-4693B5E4EF15}" destId="{253C6A7E-1134-48B9-899C-B71E004C86A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087284-AD6C-426D-A1B5-9E6682789EF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725F2A4-37A3-4D11-A31F-C785E59C08F9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 dirty="0"/>
        </a:p>
      </dgm:t>
    </dgm:pt>
    <dgm:pt modelId="{280256FD-77AE-467C-95AA-AD2F3223F730}" type="parTrans" cxnId="{01B314E6-D7A7-4962-811A-E72E8100301E}">
      <dgm:prSet/>
      <dgm:spPr/>
      <dgm:t>
        <a:bodyPr/>
        <a:lstStyle/>
        <a:p>
          <a:endParaRPr lang="ru-RU"/>
        </a:p>
      </dgm:t>
    </dgm:pt>
    <dgm:pt modelId="{4CD87E51-8B9B-4FFD-B0AB-7C192E4C27A5}" type="sibTrans" cxnId="{01B314E6-D7A7-4962-811A-E72E8100301E}">
      <dgm:prSet/>
      <dgm:spPr/>
      <dgm:t>
        <a:bodyPr/>
        <a:lstStyle/>
        <a:p>
          <a:endParaRPr lang="ru-RU"/>
        </a:p>
      </dgm:t>
    </dgm:pt>
    <dgm:pt modelId="{4D82D4B8-5BC6-413A-82BF-F30941646E31}">
      <dgm:prSet/>
      <dgm:spPr/>
      <dgm:t>
        <a:bodyPr/>
        <a:lstStyle/>
        <a:p>
          <a:pPr rtl="0"/>
          <a:r>
            <a:rPr lang="ru-RU" b="1" i="1" smtClean="0"/>
            <a:t>целостности разностороннего развития личности</a:t>
          </a:r>
          <a:r>
            <a:rPr lang="ru-RU" smtClean="0"/>
            <a:t>.  </a:t>
          </a:r>
          <a:endParaRPr lang="ru-RU"/>
        </a:p>
      </dgm:t>
    </dgm:pt>
    <dgm:pt modelId="{5D73FD01-C616-4F3D-9890-88002AFE1436}" type="parTrans" cxnId="{0F452173-8C4A-4F3D-B8DF-36EF3D29557F}">
      <dgm:prSet/>
      <dgm:spPr/>
      <dgm:t>
        <a:bodyPr/>
        <a:lstStyle/>
        <a:p>
          <a:endParaRPr lang="ru-RU"/>
        </a:p>
      </dgm:t>
    </dgm:pt>
    <dgm:pt modelId="{729D9128-6A92-4420-A402-DE9BF45DB01F}" type="sibTrans" cxnId="{0F452173-8C4A-4F3D-B8DF-36EF3D29557F}">
      <dgm:prSet/>
      <dgm:spPr/>
      <dgm:t>
        <a:bodyPr/>
        <a:lstStyle/>
        <a:p>
          <a:endParaRPr lang="ru-RU"/>
        </a:p>
      </dgm:t>
    </dgm:pt>
    <dgm:pt modelId="{9066B989-2F78-4F93-AD52-4F80F0D6B0FD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 dirty="0"/>
        </a:p>
      </dgm:t>
    </dgm:pt>
    <dgm:pt modelId="{8866FBFF-0CDB-4B9E-8E8E-EC20AAD5EAB9}" type="parTrans" cxnId="{1484CC61-9B1A-46B7-A1F6-B4E7CABB7AB6}">
      <dgm:prSet/>
      <dgm:spPr/>
      <dgm:t>
        <a:bodyPr/>
        <a:lstStyle/>
        <a:p>
          <a:endParaRPr lang="ru-RU"/>
        </a:p>
      </dgm:t>
    </dgm:pt>
    <dgm:pt modelId="{ABDC42FE-C7AC-4CB4-955A-6977ED7551F0}" type="sibTrans" cxnId="{1484CC61-9B1A-46B7-A1F6-B4E7CABB7AB6}">
      <dgm:prSet/>
      <dgm:spPr/>
      <dgm:t>
        <a:bodyPr/>
        <a:lstStyle/>
        <a:p>
          <a:endParaRPr lang="ru-RU"/>
        </a:p>
      </dgm:t>
    </dgm:pt>
    <dgm:pt modelId="{3D88C669-6114-43F9-B805-4E954EEDB71C}">
      <dgm:prSet/>
      <dgm:spPr/>
      <dgm:t>
        <a:bodyPr/>
        <a:lstStyle/>
        <a:p>
          <a:pPr rtl="0"/>
          <a:r>
            <a:rPr lang="ru-RU" b="1" i="1" smtClean="0"/>
            <a:t>гуманизации и демократизации</a:t>
          </a:r>
          <a:endParaRPr lang="ru-RU"/>
        </a:p>
      </dgm:t>
    </dgm:pt>
    <dgm:pt modelId="{A1B1FD42-7250-43AD-A5C7-B82F92FCF870}" type="parTrans" cxnId="{161C3102-719C-4A36-8019-135365D32812}">
      <dgm:prSet/>
      <dgm:spPr/>
      <dgm:t>
        <a:bodyPr/>
        <a:lstStyle/>
        <a:p>
          <a:endParaRPr lang="ru-RU"/>
        </a:p>
      </dgm:t>
    </dgm:pt>
    <dgm:pt modelId="{74A2C2BC-B342-48C4-968D-F3D16F47AC8F}" type="sibTrans" cxnId="{161C3102-719C-4A36-8019-135365D32812}">
      <dgm:prSet/>
      <dgm:spPr/>
      <dgm:t>
        <a:bodyPr/>
        <a:lstStyle/>
        <a:p>
          <a:endParaRPr lang="ru-RU"/>
        </a:p>
      </dgm:t>
    </dgm:pt>
    <dgm:pt modelId="{364E6F55-17D3-43B9-AA42-F97D8ACD9FA2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 dirty="0"/>
        </a:p>
      </dgm:t>
    </dgm:pt>
    <dgm:pt modelId="{B15EED33-8655-436E-8994-7DDDC140C24A}" type="parTrans" cxnId="{43D40FAF-E654-4E47-80B9-8AFCB616C1F0}">
      <dgm:prSet/>
      <dgm:spPr/>
      <dgm:t>
        <a:bodyPr/>
        <a:lstStyle/>
        <a:p>
          <a:endParaRPr lang="ru-RU"/>
        </a:p>
      </dgm:t>
    </dgm:pt>
    <dgm:pt modelId="{944E2C63-A3B9-464B-A782-6FC9003F8DC5}" type="sibTrans" cxnId="{43D40FAF-E654-4E47-80B9-8AFCB616C1F0}">
      <dgm:prSet/>
      <dgm:spPr/>
      <dgm:t>
        <a:bodyPr/>
        <a:lstStyle/>
        <a:p>
          <a:endParaRPr lang="ru-RU"/>
        </a:p>
      </dgm:t>
    </dgm:pt>
    <dgm:pt modelId="{5F47B605-8850-4ACD-9F2A-3C682E5B3BBB}">
      <dgm:prSet/>
      <dgm:spPr/>
      <dgm:t>
        <a:bodyPr/>
        <a:lstStyle/>
        <a:p>
          <a:pPr rtl="0"/>
          <a:r>
            <a:rPr lang="ru-RU" b="1" i="1" smtClean="0"/>
            <a:t>индивидуализации</a:t>
          </a:r>
          <a:endParaRPr lang="ru-RU"/>
        </a:p>
      </dgm:t>
    </dgm:pt>
    <dgm:pt modelId="{6F4DA62A-7299-4506-AFAC-7D9274B0B609}" type="parTrans" cxnId="{1F7AF0F6-1167-48B0-9222-6610BF2C73B5}">
      <dgm:prSet/>
      <dgm:spPr/>
      <dgm:t>
        <a:bodyPr/>
        <a:lstStyle/>
        <a:p>
          <a:endParaRPr lang="ru-RU"/>
        </a:p>
      </dgm:t>
    </dgm:pt>
    <dgm:pt modelId="{58208CFE-E945-4A13-B34B-73F180F5C326}" type="sibTrans" cxnId="{1F7AF0F6-1167-48B0-9222-6610BF2C73B5}">
      <dgm:prSet/>
      <dgm:spPr/>
      <dgm:t>
        <a:bodyPr/>
        <a:lstStyle/>
        <a:p>
          <a:endParaRPr lang="ru-RU"/>
        </a:p>
      </dgm:t>
    </dgm:pt>
    <dgm:pt modelId="{F23DDF8A-91B6-42B1-98BF-55ED4C14FDBD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 dirty="0"/>
        </a:p>
      </dgm:t>
    </dgm:pt>
    <dgm:pt modelId="{DE1EB8A8-0D02-4494-85B7-6B84DA082ED3}" type="parTrans" cxnId="{DA1C11CB-9C49-4743-A8DB-D5786A9A48DA}">
      <dgm:prSet/>
      <dgm:spPr/>
      <dgm:t>
        <a:bodyPr/>
        <a:lstStyle/>
        <a:p>
          <a:endParaRPr lang="ru-RU"/>
        </a:p>
      </dgm:t>
    </dgm:pt>
    <dgm:pt modelId="{49A4EF10-74E5-49EC-9C7E-241F653AFB67}" type="sibTrans" cxnId="{DA1C11CB-9C49-4743-A8DB-D5786A9A48DA}">
      <dgm:prSet/>
      <dgm:spPr/>
      <dgm:t>
        <a:bodyPr/>
        <a:lstStyle/>
        <a:p>
          <a:endParaRPr lang="ru-RU"/>
        </a:p>
      </dgm:t>
    </dgm:pt>
    <dgm:pt modelId="{0FAD3F04-B341-4D14-A43B-AB9787432800}">
      <dgm:prSet/>
      <dgm:spPr/>
      <dgm:t>
        <a:bodyPr/>
        <a:lstStyle/>
        <a:p>
          <a:pPr rtl="0"/>
          <a:r>
            <a:rPr lang="ru-RU" b="1" i="1" smtClean="0"/>
            <a:t>природосообразности</a:t>
          </a:r>
          <a:endParaRPr lang="ru-RU"/>
        </a:p>
      </dgm:t>
    </dgm:pt>
    <dgm:pt modelId="{3916FD26-CD45-4E3D-82AE-0DB923685DDB}" type="parTrans" cxnId="{06769893-B471-4355-83FF-C3D3B4919015}">
      <dgm:prSet/>
      <dgm:spPr/>
      <dgm:t>
        <a:bodyPr/>
        <a:lstStyle/>
        <a:p>
          <a:endParaRPr lang="ru-RU"/>
        </a:p>
      </dgm:t>
    </dgm:pt>
    <dgm:pt modelId="{A5450C20-7153-4EFB-BBD1-A1DFF66D776B}" type="sibTrans" cxnId="{06769893-B471-4355-83FF-C3D3B4919015}">
      <dgm:prSet/>
      <dgm:spPr/>
      <dgm:t>
        <a:bodyPr/>
        <a:lstStyle/>
        <a:p>
          <a:endParaRPr lang="ru-RU"/>
        </a:p>
      </dgm:t>
    </dgm:pt>
    <dgm:pt modelId="{95E58DE3-2926-49FD-A47C-3C190C511BB2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 dirty="0"/>
        </a:p>
      </dgm:t>
    </dgm:pt>
    <dgm:pt modelId="{EF01F290-1A69-41BA-BE6C-4C828F65C852}" type="parTrans" cxnId="{4B1F045E-5B7F-4B0F-9DFD-97C2919009C4}">
      <dgm:prSet/>
      <dgm:spPr/>
      <dgm:t>
        <a:bodyPr/>
        <a:lstStyle/>
        <a:p>
          <a:endParaRPr lang="ru-RU"/>
        </a:p>
      </dgm:t>
    </dgm:pt>
    <dgm:pt modelId="{B84D8E03-5B9A-4C98-B4B3-DA0168C0C3C6}" type="sibTrans" cxnId="{4B1F045E-5B7F-4B0F-9DFD-97C2919009C4}">
      <dgm:prSet/>
      <dgm:spPr/>
      <dgm:t>
        <a:bodyPr/>
        <a:lstStyle/>
        <a:p>
          <a:endParaRPr lang="ru-RU"/>
        </a:p>
      </dgm:t>
    </dgm:pt>
    <dgm:pt modelId="{33AD7CDB-4BC5-4ADA-8345-4ECDB1C88610}">
      <dgm:prSet/>
      <dgm:spPr/>
      <dgm:t>
        <a:bodyPr/>
        <a:lstStyle/>
        <a:p>
          <a:pPr rtl="0"/>
          <a:r>
            <a:rPr lang="ru-RU" b="1" i="1" smtClean="0"/>
            <a:t>дифференцированного подхода к девочкам и мальчикам</a:t>
          </a:r>
          <a:endParaRPr lang="ru-RU"/>
        </a:p>
      </dgm:t>
    </dgm:pt>
    <dgm:pt modelId="{679A770D-1423-4C26-B217-25B897743B88}" type="parTrans" cxnId="{6BAC7F5B-94BE-44B9-9DC8-85D714DD58B7}">
      <dgm:prSet/>
      <dgm:spPr/>
      <dgm:t>
        <a:bodyPr/>
        <a:lstStyle/>
        <a:p>
          <a:endParaRPr lang="ru-RU"/>
        </a:p>
      </dgm:t>
    </dgm:pt>
    <dgm:pt modelId="{368E8C67-BB77-48A1-BDD5-C8911A2D7AD4}" type="sibTrans" cxnId="{6BAC7F5B-94BE-44B9-9DC8-85D714DD58B7}">
      <dgm:prSet/>
      <dgm:spPr/>
      <dgm:t>
        <a:bodyPr/>
        <a:lstStyle/>
        <a:p>
          <a:endParaRPr lang="ru-RU"/>
        </a:p>
      </dgm:t>
    </dgm:pt>
    <dgm:pt modelId="{EAA34D55-4D20-4578-AAE6-3437FB2E6812}">
      <dgm:prSet/>
      <dgm:spPr/>
      <dgm:t>
        <a:bodyPr/>
        <a:lstStyle/>
        <a:p>
          <a:pPr rtl="0"/>
          <a:r>
            <a:rPr lang="ru-RU" b="1" smtClean="0"/>
            <a:t>П</a:t>
          </a:r>
          <a:r>
            <a:rPr lang="ru-RU" b="1" baseline="0" smtClean="0"/>
            <a:t>ринцип</a:t>
          </a:r>
          <a:endParaRPr lang="ru-RU"/>
        </a:p>
      </dgm:t>
    </dgm:pt>
    <dgm:pt modelId="{C6D8A0A7-A6C5-47B5-8397-D2F2EA18F830}" type="parTrans" cxnId="{690F397E-57F1-43F6-BE96-2B9D7759709B}">
      <dgm:prSet/>
      <dgm:spPr/>
      <dgm:t>
        <a:bodyPr/>
        <a:lstStyle/>
        <a:p>
          <a:endParaRPr lang="ru-RU"/>
        </a:p>
      </dgm:t>
    </dgm:pt>
    <dgm:pt modelId="{1487F495-7C73-4CF9-8BC7-7BB1C66B7209}" type="sibTrans" cxnId="{690F397E-57F1-43F6-BE96-2B9D7759709B}">
      <dgm:prSet/>
      <dgm:spPr/>
      <dgm:t>
        <a:bodyPr/>
        <a:lstStyle/>
        <a:p>
          <a:endParaRPr lang="ru-RU"/>
        </a:p>
      </dgm:t>
    </dgm:pt>
    <dgm:pt modelId="{1A57F5B3-F0E3-4F60-94C9-28D756F3429E}">
      <dgm:prSet/>
      <dgm:spPr/>
      <dgm:t>
        <a:bodyPr/>
        <a:lstStyle/>
        <a:p>
          <a:pPr rtl="0"/>
          <a:r>
            <a:rPr lang="ru-RU" b="1" i="1" smtClean="0"/>
            <a:t>учета их психофизиологических особенностей, интересов и полоролевых предпочтений</a:t>
          </a:r>
          <a:endParaRPr lang="ru-RU"/>
        </a:p>
      </dgm:t>
    </dgm:pt>
    <dgm:pt modelId="{44074107-1AAA-4BA8-BDA7-B560B6CC25EB}" type="parTrans" cxnId="{5FE374A3-1CFB-483F-B8D9-01B538BD986F}">
      <dgm:prSet/>
      <dgm:spPr/>
      <dgm:t>
        <a:bodyPr/>
        <a:lstStyle/>
        <a:p>
          <a:endParaRPr lang="ru-RU"/>
        </a:p>
      </dgm:t>
    </dgm:pt>
    <dgm:pt modelId="{A542EB7C-8866-45BC-99F3-4B71E3486562}" type="sibTrans" cxnId="{5FE374A3-1CFB-483F-B8D9-01B538BD986F}">
      <dgm:prSet/>
      <dgm:spPr/>
      <dgm:t>
        <a:bodyPr/>
        <a:lstStyle/>
        <a:p>
          <a:endParaRPr lang="ru-RU"/>
        </a:p>
      </dgm:t>
    </dgm:pt>
    <dgm:pt modelId="{4E19B9FE-1EDB-40B9-93FB-C19D586F70F6}" type="pres">
      <dgm:prSet presAssocID="{C1087284-AD6C-426D-A1B5-9E6682789E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796C7B-A171-454B-9E6B-46E94A17E11D}" type="pres">
      <dgm:prSet presAssocID="{3725F2A4-37A3-4D11-A31F-C785E59C08F9}" presName="composite" presStyleCnt="0"/>
      <dgm:spPr/>
      <dgm:t>
        <a:bodyPr/>
        <a:lstStyle/>
        <a:p>
          <a:endParaRPr lang="ru-RU"/>
        </a:p>
      </dgm:t>
    </dgm:pt>
    <dgm:pt modelId="{9B944F93-05FC-4A1D-8CA8-98FDB975F1B2}" type="pres">
      <dgm:prSet presAssocID="{3725F2A4-37A3-4D11-A31F-C785E59C08F9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8609A-D7A9-4498-9B59-AAA71DBDBBA7}" type="pres">
      <dgm:prSet presAssocID="{3725F2A4-37A3-4D11-A31F-C785E59C08F9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BA92B-D6FF-4680-B4B1-9B852A258020}" type="pres">
      <dgm:prSet presAssocID="{4CD87E51-8B9B-4FFD-B0AB-7C192E4C27A5}" presName="sp" presStyleCnt="0"/>
      <dgm:spPr/>
      <dgm:t>
        <a:bodyPr/>
        <a:lstStyle/>
        <a:p>
          <a:endParaRPr lang="ru-RU"/>
        </a:p>
      </dgm:t>
    </dgm:pt>
    <dgm:pt modelId="{60D72BEE-206A-4C46-932B-A51951AF888D}" type="pres">
      <dgm:prSet presAssocID="{9066B989-2F78-4F93-AD52-4F80F0D6B0FD}" presName="composite" presStyleCnt="0"/>
      <dgm:spPr/>
      <dgm:t>
        <a:bodyPr/>
        <a:lstStyle/>
        <a:p>
          <a:endParaRPr lang="ru-RU"/>
        </a:p>
      </dgm:t>
    </dgm:pt>
    <dgm:pt modelId="{7B096E2F-C6B8-48E1-9189-732CB6EF9519}" type="pres">
      <dgm:prSet presAssocID="{9066B989-2F78-4F93-AD52-4F80F0D6B0FD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39ED2-350D-4FE9-87F6-9C59EC19AB10}" type="pres">
      <dgm:prSet presAssocID="{9066B989-2F78-4F93-AD52-4F80F0D6B0FD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69956-543E-4D35-A9E8-B3852A63A583}" type="pres">
      <dgm:prSet presAssocID="{ABDC42FE-C7AC-4CB4-955A-6977ED7551F0}" presName="sp" presStyleCnt="0"/>
      <dgm:spPr/>
      <dgm:t>
        <a:bodyPr/>
        <a:lstStyle/>
        <a:p>
          <a:endParaRPr lang="ru-RU"/>
        </a:p>
      </dgm:t>
    </dgm:pt>
    <dgm:pt modelId="{71124C03-4D80-4E44-A0F1-EC11D61FED0D}" type="pres">
      <dgm:prSet presAssocID="{364E6F55-17D3-43B9-AA42-F97D8ACD9FA2}" presName="composite" presStyleCnt="0"/>
      <dgm:spPr/>
      <dgm:t>
        <a:bodyPr/>
        <a:lstStyle/>
        <a:p>
          <a:endParaRPr lang="ru-RU"/>
        </a:p>
      </dgm:t>
    </dgm:pt>
    <dgm:pt modelId="{0E12147C-BD0D-4CC0-ABEA-EF2A214C7ABF}" type="pres">
      <dgm:prSet presAssocID="{364E6F55-17D3-43B9-AA42-F97D8ACD9FA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54809-DB8C-4864-BB92-B22E60B49EBB}" type="pres">
      <dgm:prSet presAssocID="{364E6F55-17D3-43B9-AA42-F97D8ACD9FA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E474F-6742-42A9-9E46-DAF64257672E}" type="pres">
      <dgm:prSet presAssocID="{944E2C63-A3B9-464B-A782-6FC9003F8DC5}" presName="sp" presStyleCnt="0"/>
      <dgm:spPr/>
      <dgm:t>
        <a:bodyPr/>
        <a:lstStyle/>
        <a:p>
          <a:endParaRPr lang="ru-RU"/>
        </a:p>
      </dgm:t>
    </dgm:pt>
    <dgm:pt modelId="{5865C2C8-D0D4-49A8-9673-A50AF6172745}" type="pres">
      <dgm:prSet presAssocID="{F23DDF8A-91B6-42B1-98BF-55ED4C14FDBD}" presName="composite" presStyleCnt="0"/>
      <dgm:spPr/>
      <dgm:t>
        <a:bodyPr/>
        <a:lstStyle/>
        <a:p>
          <a:endParaRPr lang="ru-RU"/>
        </a:p>
      </dgm:t>
    </dgm:pt>
    <dgm:pt modelId="{FB9721D6-10C8-4245-87ED-93E1339BC0AD}" type="pres">
      <dgm:prSet presAssocID="{F23DDF8A-91B6-42B1-98BF-55ED4C14FDB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1BA43-37A2-44E5-8529-BA77E3ED5AE4}" type="pres">
      <dgm:prSet presAssocID="{F23DDF8A-91B6-42B1-98BF-55ED4C14FDB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D1AAF4-7C14-4FF0-BA5A-985ABEF88223}" type="pres">
      <dgm:prSet presAssocID="{49A4EF10-74E5-49EC-9C7E-241F653AFB67}" presName="sp" presStyleCnt="0"/>
      <dgm:spPr/>
      <dgm:t>
        <a:bodyPr/>
        <a:lstStyle/>
        <a:p>
          <a:endParaRPr lang="ru-RU"/>
        </a:p>
      </dgm:t>
    </dgm:pt>
    <dgm:pt modelId="{F5C340FF-600D-4387-BA63-C9718A643FC2}" type="pres">
      <dgm:prSet presAssocID="{95E58DE3-2926-49FD-A47C-3C190C511BB2}" presName="composite" presStyleCnt="0"/>
      <dgm:spPr/>
      <dgm:t>
        <a:bodyPr/>
        <a:lstStyle/>
        <a:p>
          <a:endParaRPr lang="ru-RU"/>
        </a:p>
      </dgm:t>
    </dgm:pt>
    <dgm:pt modelId="{3C66CCA5-3536-48FA-AD66-F79CCC88AC65}" type="pres">
      <dgm:prSet presAssocID="{95E58DE3-2926-49FD-A47C-3C190C511BB2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CFCC1-F743-48E1-A633-7AD504976EDD}" type="pres">
      <dgm:prSet presAssocID="{95E58DE3-2926-49FD-A47C-3C190C511BB2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B79D4-DDED-492E-9D45-5A00C11B23FB}" type="pres">
      <dgm:prSet presAssocID="{B84D8E03-5B9A-4C98-B4B3-DA0168C0C3C6}" presName="sp" presStyleCnt="0"/>
      <dgm:spPr/>
      <dgm:t>
        <a:bodyPr/>
        <a:lstStyle/>
        <a:p>
          <a:endParaRPr lang="ru-RU"/>
        </a:p>
      </dgm:t>
    </dgm:pt>
    <dgm:pt modelId="{67A4F07F-2559-489A-B0F8-0EE9B887CC95}" type="pres">
      <dgm:prSet presAssocID="{EAA34D55-4D20-4578-AAE6-3437FB2E6812}" presName="composite" presStyleCnt="0"/>
      <dgm:spPr/>
      <dgm:t>
        <a:bodyPr/>
        <a:lstStyle/>
        <a:p>
          <a:endParaRPr lang="ru-RU"/>
        </a:p>
      </dgm:t>
    </dgm:pt>
    <dgm:pt modelId="{A1ADD872-A5BD-46D6-B147-22D991E0103E}" type="pres">
      <dgm:prSet presAssocID="{EAA34D55-4D20-4578-AAE6-3437FB2E6812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D8024-B55E-428C-969A-3FAFABABE320}" type="pres">
      <dgm:prSet presAssocID="{EAA34D55-4D20-4578-AAE6-3437FB2E6812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769893-B471-4355-83FF-C3D3B4919015}" srcId="{F23DDF8A-91B6-42B1-98BF-55ED4C14FDBD}" destId="{0FAD3F04-B341-4D14-A43B-AB9787432800}" srcOrd="0" destOrd="0" parTransId="{3916FD26-CD45-4E3D-82AE-0DB923685DDB}" sibTransId="{A5450C20-7153-4EFB-BBD1-A1DFF66D776B}"/>
    <dgm:cxn modelId="{9E44E645-7A63-4DFF-A229-94BE4465222A}" type="presOf" srcId="{F23DDF8A-91B6-42B1-98BF-55ED4C14FDBD}" destId="{FB9721D6-10C8-4245-87ED-93E1339BC0AD}" srcOrd="0" destOrd="0" presId="urn:microsoft.com/office/officeart/2005/8/layout/chevron2"/>
    <dgm:cxn modelId="{CFB519A7-E808-49F6-94E5-70F564AF2BD0}" type="presOf" srcId="{3725F2A4-37A3-4D11-A31F-C785E59C08F9}" destId="{9B944F93-05FC-4A1D-8CA8-98FDB975F1B2}" srcOrd="0" destOrd="0" presId="urn:microsoft.com/office/officeart/2005/8/layout/chevron2"/>
    <dgm:cxn modelId="{43D40FAF-E654-4E47-80B9-8AFCB616C1F0}" srcId="{C1087284-AD6C-426D-A1B5-9E6682789EFC}" destId="{364E6F55-17D3-43B9-AA42-F97D8ACD9FA2}" srcOrd="2" destOrd="0" parTransId="{B15EED33-8655-436E-8994-7DDDC140C24A}" sibTransId="{944E2C63-A3B9-464B-A782-6FC9003F8DC5}"/>
    <dgm:cxn modelId="{1F7AF0F6-1167-48B0-9222-6610BF2C73B5}" srcId="{364E6F55-17D3-43B9-AA42-F97D8ACD9FA2}" destId="{5F47B605-8850-4ACD-9F2A-3C682E5B3BBB}" srcOrd="0" destOrd="0" parTransId="{6F4DA62A-7299-4506-AFAC-7D9274B0B609}" sibTransId="{58208CFE-E945-4A13-B34B-73F180F5C326}"/>
    <dgm:cxn modelId="{4B1F045E-5B7F-4B0F-9DFD-97C2919009C4}" srcId="{C1087284-AD6C-426D-A1B5-9E6682789EFC}" destId="{95E58DE3-2926-49FD-A47C-3C190C511BB2}" srcOrd="4" destOrd="0" parTransId="{EF01F290-1A69-41BA-BE6C-4C828F65C852}" sibTransId="{B84D8E03-5B9A-4C98-B4B3-DA0168C0C3C6}"/>
    <dgm:cxn modelId="{7657D206-F0C0-41A0-A21C-C9A41A49CD34}" type="presOf" srcId="{364E6F55-17D3-43B9-AA42-F97D8ACD9FA2}" destId="{0E12147C-BD0D-4CC0-ABEA-EF2A214C7ABF}" srcOrd="0" destOrd="0" presId="urn:microsoft.com/office/officeart/2005/8/layout/chevron2"/>
    <dgm:cxn modelId="{06BB714E-37C0-47EB-8C9D-DF857D118CBD}" type="presOf" srcId="{C1087284-AD6C-426D-A1B5-9E6682789EFC}" destId="{4E19B9FE-1EDB-40B9-93FB-C19D586F70F6}" srcOrd="0" destOrd="0" presId="urn:microsoft.com/office/officeart/2005/8/layout/chevron2"/>
    <dgm:cxn modelId="{DA1C11CB-9C49-4743-A8DB-D5786A9A48DA}" srcId="{C1087284-AD6C-426D-A1B5-9E6682789EFC}" destId="{F23DDF8A-91B6-42B1-98BF-55ED4C14FDBD}" srcOrd="3" destOrd="0" parTransId="{DE1EB8A8-0D02-4494-85B7-6B84DA082ED3}" sibTransId="{49A4EF10-74E5-49EC-9C7E-241F653AFB67}"/>
    <dgm:cxn modelId="{3CE43B05-4841-403E-944B-C0C670E283C4}" type="presOf" srcId="{5F47B605-8850-4ACD-9F2A-3C682E5B3BBB}" destId="{6D454809-DB8C-4864-BB92-B22E60B49EBB}" srcOrd="0" destOrd="0" presId="urn:microsoft.com/office/officeart/2005/8/layout/chevron2"/>
    <dgm:cxn modelId="{EC1E079E-183F-4D0C-8F66-94CC205E5291}" type="presOf" srcId="{4D82D4B8-5BC6-413A-82BF-F30941646E31}" destId="{9F48609A-D7A9-4498-9B59-AAA71DBDBBA7}" srcOrd="0" destOrd="0" presId="urn:microsoft.com/office/officeart/2005/8/layout/chevron2"/>
    <dgm:cxn modelId="{530561CA-1635-4608-84D5-519663B29D27}" type="presOf" srcId="{9066B989-2F78-4F93-AD52-4F80F0D6B0FD}" destId="{7B096E2F-C6B8-48E1-9189-732CB6EF9519}" srcOrd="0" destOrd="0" presId="urn:microsoft.com/office/officeart/2005/8/layout/chevron2"/>
    <dgm:cxn modelId="{B81050E5-F78B-4AEA-B1DD-7614810BE979}" type="presOf" srcId="{33AD7CDB-4BC5-4ADA-8345-4ECDB1C88610}" destId="{0BDCFCC1-F743-48E1-A633-7AD504976EDD}" srcOrd="0" destOrd="0" presId="urn:microsoft.com/office/officeart/2005/8/layout/chevron2"/>
    <dgm:cxn modelId="{3EBAAE7F-0EBE-4BDB-AB4F-540CC471F7D3}" type="presOf" srcId="{3D88C669-6114-43F9-B805-4E954EEDB71C}" destId="{E4E39ED2-350D-4FE9-87F6-9C59EC19AB10}" srcOrd="0" destOrd="0" presId="urn:microsoft.com/office/officeart/2005/8/layout/chevron2"/>
    <dgm:cxn modelId="{690F397E-57F1-43F6-BE96-2B9D7759709B}" srcId="{C1087284-AD6C-426D-A1B5-9E6682789EFC}" destId="{EAA34D55-4D20-4578-AAE6-3437FB2E6812}" srcOrd="5" destOrd="0" parTransId="{C6D8A0A7-A6C5-47B5-8397-D2F2EA18F830}" sibTransId="{1487F495-7C73-4CF9-8BC7-7BB1C66B7209}"/>
    <dgm:cxn modelId="{01B314E6-D7A7-4962-811A-E72E8100301E}" srcId="{C1087284-AD6C-426D-A1B5-9E6682789EFC}" destId="{3725F2A4-37A3-4D11-A31F-C785E59C08F9}" srcOrd="0" destOrd="0" parTransId="{280256FD-77AE-467C-95AA-AD2F3223F730}" sibTransId="{4CD87E51-8B9B-4FFD-B0AB-7C192E4C27A5}"/>
    <dgm:cxn modelId="{5FE374A3-1CFB-483F-B8D9-01B538BD986F}" srcId="{EAA34D55-4D20-4578-AAE6-3437FB2E6812}" destId="{1A57F5B3-F0E3-4F60-94C9-28D756F3429E}" srcOrd="0" destOrd="0" parTransId="{44074107-1AAA-4BA8-BDA7-B560B6CC25EB}" sibTransId="{A542EB7C-8866-45BC-99F3-4B71E3486562}"/>
    <dgm:cxn modelId="{0F452173-8C4A-4F3D-B8DF-36EF3D29557F}" srcId="{3725F2A4-37A3-4D11-A31F-C785E59C08F9}" destId="{4D82D4B8-5BC6-413A-82BF-F30941646E31}" srcOrd="0" destOrd="0" parTransId="{5D73FD01-C616-4F3D-9890-88002AFE1436}" sibTransId="{729D9128-6A92-4420-A402-DE9BF45DB01F}"/>
    <dgm:cxn modelId="{3EE6B03C-B623-416E-9E5B-5AFFE2AD688C}" type="presOf" srcId="{EAA34D55-4D20-4578-AAE6-3437FB2E6812}" destId="{A1ADD872-A5BD-46D6-B147-22D991E0103E}" srcOrd="0" destOrd="0" presId="urn:microsoft.com/office/officeart/2005/8/layout/chevron2"/>
    <dgm:cxn modelId="{861162A1-DADA-486E-9E8A-21DE4158CC14}" type="presOf" srcId="{0FAD3F04-B341-4D14-A43B-AB9787432800}" destId="{E381BA43-37A2-44E5-8529-BA77E3ED5AE4}" srcOrd="0" destOrd="0" presId="urn:microsoft.com/office/officeart/2005/8/layout/chevron2"/>
    <dgm:cxn modelId="{1484CC61-9B1A-46B7-A1F6-B4E7CABB7AB6}" srcId="{C1087284-AD6C-426D-A1B5-9E6682789EFC}" destId="{9066B989-2F78-4F93-AD52-4F80F0D6B0FD}" srcOrd="1" destOrd="0" parTransId="{8866FBFF-0CDB-4B9E-8E8E-EC20AAD5EAB9}" sibTransId="{ABDC42FE-C7AC-4CB4-955A-6977ED7551F0}"/>
    <dgm:cxn modelId="{73D16EF4-D945-4268-B23A-29C72C9EF3DA}" type="presOf" srcId="{95E58DE3-2926-49FD-A47C-3C190C511BB2}" destId="{3C66CCA5-3536-48FA-AD66-F79CCC88AC65}" srcOrd="0" destOrd="0" presId="urn:microsoft.com/office/officeart/2005/8/layout/chevron2"/>
    <dgm:cxn modelId="{161C3102-719C-4A36-8019-135365D32812}" srcId="{9066B989-2F78-4F93-AD52-4F80F0D6B0FD}" destId="{3D88C669-6114-43F9-B805-4E954EEDB71C}" srcOrd="0" destOrd="0" parTransId="{A1B1FD42-7250-43AD-A5C7-B82F92FCF870}" sibTransId="{74A2C2BC-B342-48C4-968D-F3D16F47AC8F}"/>
    <dgm:cxn modelId="{6BAC7F5B-94BE-44B9-9DC8-85D714DD58B7}" srcId="{95E58DE3-2926-49FD-A47C-3C190C511BB2}" destId="{33AD7CDB-4BC5-4ADA-8345-4ECDB1C88610}" srcOrd="0" destOrd="0" parTransId="{679A770D-1423-4C26-B217-25B897743B88}" sibTransId="{368E8C67-BB77-48A1-BDD5-C8911A2D7AD4}"/>
    <dgm:cxn modelId="{C9B0C929-8B10-4748-9D31-AD601C0E1FD2}" type="presOf" srcId="{1A57F5B3-F0E3-4F60-94C9-28D756F3429E}" destId="{15AD8024-B55E-428C-969A-3FAFABABE320}" srcOrd="0" destOrd="0" presId="urn:microsoft.com/office/officeart/2005/8/layout/chevron2"/>
    <dgm:cxn modelId="{9F0D504F-19D7-4D21-BDAB-B733D7FC1141}" type="presParOf" srcId="{4E19B9FE-1EDB-40B9-93FB-C19D586F70F6}" destId="{2D796C7B-A171-454B-9E6B-46E94A17E11D}" srcOrd="0" destOrd="0" presId="urn:microsoft.com/office/officeart/2005/8/layout/chevron2"/>
    <dgm:cxn modelId="{00A0D91F-C71F-49A8-9815-CA9266347978}" type="presParOf" srcId="{2D796C7B-A171-454B-9E6B-46E94A17E11D}" destId="{9B944F93-05FC-4A1D-8CA8-98FDB975F1B2}" srcOrd="0" destOrd="0" presId="urn:microsoft.com/office/officeart/2005/8/layout/chevron2"/>
    <dgm:cxn modelId="{22553D97-3D2B-4866-9F8A-2D035B24DC65}" type="presParOf" srcId="{2D796C7B-A171-454B-9E6B-46E94A17E11D}" destId="{9F48609A-D7A9-4498-9B59-AAA71DBDBBA7}" srcOrd="1" destOrd="0" presId="urn:microsoft.com/office/officeart/2005/8/layout/chevron2"/>
    <dgm:cxn modelId="{4A49460F-37D8-4564-9B7F-40D6F1292E6A}" type="presParOf" srcId="{4E19B9FE-1EDB-40B9-93FB-C19D586F70F6}" destId="{3A5BA92B-D6FF-4680-B4B1-9B852A258020}" srcOrd="1" destOrd="0" presId="urn:microsoft.com/office/officeart/2005/8/layout/chevron2"/>
    <dgm:cxn modelId="{26E4C069-039B-4BB1-B642-965396A48A23}" type="presParOf" srcId="{4E19B9FE-1EDB-40B9-93FB-C19D586F70F6}" destId="{60D72BEE-206A-4C46-932B-A51951AF888D}" srcOrd="2" destOrd="0" presId="urn:microsoft.com/office/officeart/2005/8/layout/chevron2"/>
    <dgm:cxn modelId="{ADE16BCC-A17F-4CE7-9696-104AFCE3FF69}" type="presParOf" srcId="{60D72BEE-206A-4C46-932B-A51951AF888D}" destId="{7B096E2F-C6B8-48E1-9189-732CB6EF9519}" srcOrd="0" destOrd="0" presId="urn:microsoft.com/office/officeart/2005/8/layout/chevron2"/>
    <dgm:cxn modelId="{11E0DEAA-031E-460E-AAA4-67788B3BCDC8}" type="presParOf" srcId="{60D72BEE-206A-4C46-932B-A51951AF888D}" destId="{E4E39ED2-350D-4FE9-87F6-9C59EC19AB10}" srcOrd="1" destOrd="0" presId="urn:microsoft.com/office/officeart/2005/8/layout/chevron2"/>
    <dgm:cxn modelId="{6BA9B7B8-93EF-4A63-9F6C-7741318BC9B8}" type="presParOf" srcId="{4E19B9FE-1EDB-40B9-93FB-C19D586F70F6}" destId="{4CB69956-543E-4D35-A9E8-B3852A63A583}" srcOrd="3" destOrd="0" presId="urn:microsoft.com/office/officeart/2005/8/layout/chevron2"/>
    <dgm:cxn modelId="{6136B11C-782F-48C2-BA00-85014640F0EF}" type="presParOf" srcId="{4E19B9FE-1EDB-40B9-93FB-C19D586F70F6}" destId="{71124C03-4D80-4E44-A0F1-EC11D61FED0D}" srcOrd="4" destOrd="0" presId="urn:microsoft.com/office/officeart/2005/8/layout/chevron2"/>
    <dgm:cxn modelId="{385EBC6C-17F1-414B-AB05-8560649036AB}" type="presParOf" srcId="{71124C03-4D80-4E44-A0F1-EC11D61FED0D}" destId="{0E12147C-BD0D-4CC0-ABEA-EF2A214C7ABF}" srcOrd="0" destOrd="0" presId="urn:microsoft.com/office/officeart/2005/8/layout/chevron2"/>
    <dgm:cxn modelId="{0E40CF25-9AB2-4FDE-914C-CBFF42E6E8E9}" type="presParOf" srcId="{71124C03-4D80-4E44-A0F1-EC11D61FED0D}" destId="{6D454809-DB8C-4864-BB92-B22E60B49EBB}" srcOrd="1" destOrd="0" presId="urn:microsoft.com/office/officeart/2005/8/layout/chevron2"/>
    <dgm:cxn modelId="{5700D50B-E1A1-404E-A101-30B6004A2CB6}" type="presParOf" srcId="{4E19B9FE-1EDB-40B9-93FB-C19D586F70F6}" destId="{2BEE474F-6742-42A9-9E46-DAF64257672E}" srcOrd="5" destOrd="0" presId="urn:microsoft.com/office/officeart/2005/8/layout/chevron2"/>
    <dgm:cxn modelId="{A1695A07-6600-478A-AA21-B010A3FAA4AB}" type="presParOf" srcId="{4E19B9FE-1EDB-40B9-93FB-C19D586F70F6}" destId="{5865C2C8-D0D4-49A8-9673-A50AF6172745}" srcOrd="6" destOrd="0" presId="urn:microsoft.com/office/officeart/2005/8/layout/chevron2"/>
    <dgm:cxn modelId="{DDF7C8AC-E6C1-42C9-BA30-E76DDDD00C23}" type="presParOf" srcId="{5865C2C8-D0D4-49A8-9673-A50AF6172745}" destId="{FB9721D6-10C8-4245-87ED-93E1339BC0AD}" srcOrd="0" destOrd="0" presId="urn:microsoft.com/office/officeart/2005/8/layout/chevron2"/>
    <dgm:cxn modelId="{8A43D970-D9F6-4374-8F07-9E1A6D3BCFFE}" type="presParOf" srcId="{5865C2C8-D0D4-49A8-9673-A50AF6172745}" destId="{E381BA43-37A2-44E5-8529-BA77E3ED5AE4}" srcOrd="1" destOrd="0" presId="urn:microsoft.com/office/officeart/2005/8/layout/chevron2"/>
    <dgm:cxn modelId="{152AC25B-9A9A-4943-AFB1-BD6B3CA9D0E4}" type="presParOf" srcId="{4E19B9FE-1EDB-40B9-93FB-C19D586F70F6}" destId="{EBD1AAF4-7C14-4FF0-BA5A-985ABEF88223}" srcOrd="7" destOrd="0" presId="urn:microsoft.com/office/officeart/2005/8/layout/chevron2"/>
    <dgm:cxn modelId="{23C6C3D1-FA2D-4A63-8549-4495DCCEF743}" type="presParOf" srcId="{4E19B9FE-1EDB-40B9-93FB-C19D586F70F6}" destId="{F5C340FF-600D-4387-BA63-C9718A643FC2}" srcOrd="8" destOrd="0" presId="urn:microsoft.com/office/officeart/2005/8/layout/chevron2"/>
    <dgm:cxn modelId="{6ABF9AC1-49BA-429C-8A61-4C40A44416B4}" type="presParOf" srcId="{F5C340FF-600D-4387-BA63-C9718A643FC2}" destId="{3C66CCA5-3536-48FA-AD66-F79CCC88AC65}" srcOrd="0" destOrd="0" presId="urn:microsoft.com/office/officeart/2005/8/layout/chevron2"/>
    <dgm:cxn modelId="{6E01CA8C-3362-4E12-A910-FCA04FDD4A78}" type="presParOf" srcId="{F5C340FF-600D-4387-BA63-C9718A643FC2}" destId="{0BDCFCC1-F743-48E1-A633-7AD504976EDD}" srcOrd="1" destOrd="0" presId="urn:microsoft.com/office/officeart/2005/8/layout/chevron2"/>
    <dgm:cxn modelId="{F6E5E4D5-A6E0-4E57-820D-802828039F7A}" type="presParOf" srcId="{4E19B9FE-1EDB-40B9-93FB-C19D586F70F6}" destId="{355B79D4-DDED-492E-9D45-5A00C11B23FB}" srcOrd="9" destOrd="0" presId="urn:microsoft.com/office/officeart/2005/8/layout/chevron2"/>
    <dgm:cxn modelId="{FA50670C-DF6B-4A6C-BFE0-902039521E89}" type="presParOf" srcId="{4E19B9FE-1EDB-40B9-93FB-C19D586F70F6}" destId="{67A4F07F-2559-489A-B0F8-0EE9B887CC95}" srcOrd="10" destOrd="0" presId="urn:microsoft.com/office/officeart/2005/8/layout/chevron2"/>
    <dgm:cxn modelId="{DFF7888A-DFDD-45F3-8088-3F8092D3BEC4}" type="presParOf" srcId="{67A4F07F-2559-489A-B0F8-0EE9B887CC95}" destId="{A1ADD872-A5BD-46D6-B147-22D991E0103E}" srcOrd="0" destOrd="0" presId="urn:microsoft.com/office/officeart/2005/8/layout/chevron2"/>
    <dgm:cxn modelId="{E18A7E6C-7B76-43FC-BACC-5EB62DE44DCE}" type="presParOf" srcId="{67A4F07F-2559-489A-B0F8-0EE9B887CC95}" destId="{15AD8024-B55E-428C-969A-3FAFABABE3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FB3EE7-4693-45C7-B3DC-788D75A7019C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8C35F8-655E-4BE8-84E7-4EB7CE39231B}">
      <dgm:prSet phldrT="[Текст]" custT="1"/>
      <dgm:spPr/>
      <dgm:t>
        <a:bodyPr/>
        <a:lstStyle/>
        <a:p>
          <a:r>
            <a:rPr lang="ru-RU" sz="1600" dirty="0" smtClean="0"/>
            <a:t>Гендерные возможности</a:t>
          </a:r>
          <a:endParaRPr lang="ru-RU" sz="1600" dirty="0"/>
        </a:p>
      </dgm:t>
    </dgm:pt>
    <dgm:pt modelId="{09D92B9D-350D-42A1-93AC-3D5053560776}" type="parTrans" cxnId="{47366F93-1214-4DC0-8EFD-438DB4AFBF89}">
      <dgm:prSet/>
      <dgm:spPr/>
      <dgm:t>
        <a:bodyPr/>
        <a:lstStyle/>
        <a:p>
          <a:endParaRPr lang="ru-RU" sz="1400"/>
        </a:p>
      </dgm:t>
    </dgm:pt>
    <dgm:pt modelId="{B1700273-B24B-432D-B9AD-CCEA7C203390}" type="sibTrans" cxnId="{47366F93-1214-4DC0-8EFD-438DB4AFBF89}">
      <dgm:prSet/>
      <dgm:spPr/>
      <dgm:t>
        <a:bodyPr/>
        <a:lstStyle/>
        <a:p>
          <a:endParaRPr lang="ru-RU" sz="1400"/>
        </a:p>
      </dgm:t>
    </dgm:pt>
    <dgm:pt modelId="{7A54D39D-DC2D-4AA9-BE8D-3530E0D0B2EE}">
      <dgm:prSet phldrT="[Текст]" custT="1"/>
      <dgm:spPr/>
      <dgm:t>
        <a:bodyPr/>
        <a:lstStyle/>
        <a:p>
          <a:r>
            <a:rPr lang="ru-RU" sz="1400" dirty="0" smtClean="0"/>
            <a:t>Взаимодействие </a:t>
          </a:r>
        </a:p>
        <a:p>
          <a:r>
            <a:rPr lang="ru-RU" sz="1400" dirty="0" smtClean="0"/>
            <a:t>с детьми</a:t>
          </a:r>
          <a:endParaRPr lang="ru-RU" sz="1400" dirty="0"/>
        </a:p>
      </dgm:t>
    </dgm:pt>
    <dgm:pt modelId="{0B140BE7-C6D7-486C-B2C0-A2CCD38621A3}" type="parTrans" cxnId="{460B13C3-26C5-43B3-809A-6C0551C1EB9B}">
      <dgm:prSet/>
      <dgm:spPr/>
      <dgm:t>
        <a:bodyPr/>
        <a:lstStyle/>
        <a:p>
          <a:endParaRPr lang="ru-RU" sz="1400"/>
        </a:p>
      </dgm:t>
    </dgm:pt>
    <dgm:pt modelId="{AC7E7181-7FBC-4012-AC80-13D43AE56CFC}" type="sibTrans" cxnId="{460B13C3-26C5-43B3-809A-6C0551C1EB9B}">
      <dgm:prSet/>
      <dgm:spPr/>
      <dgm:t>
        <a:bodyPr/>
        <a:lstStyle/>
        <a:p>
          <a:endParaRPr lang="ru-RU" sz="1400"/>
        </a:p>
      </dgm:t>
    </dgm:pt>
    <dgm:pt modelId="{C02850C6-C06F-4E5A-9D0F-D1755CF1B034}">
      <dgm:prSet phldrT="[Текст]" custT="1"/>
      <dgm:spPr/>
      <dgm:t>
        <a:bodyPr/>
        <a:lstStyle/>
        <a:p>
          <a:r>
            <a:rPr lang="ru-RU" sz="1400" dirty="0" smtClean="0"/>
            <a:t>Взаимодействие </a:t>
          </a:r>
        </a:p>
        <a:p>
          <a:r>
            <a:rPr lang="ru-RU" sz="1400" dirty="0" smtClean="0"/>
            <a:t>с родителями</a:t>
          </a:r>
          <a:endParaRPr lang="ru-RU" sz="1400" dirty="0"/>
        </a:p>
      </dgm:t>
    </dgm:pt>
    <dgm:pt modelId="{E8518355-AFB6-4F78-806D-37DB7EA9984A}" type="parTrans" cxnId="{D6CB2E3A-0360-4D59-9744-F92D6FB32EB7}">
      <dgm:prSet/>
      <dgm:spPr/>
      <dgm:t>
        <a:bodyPr/>
        <a:lstStyle/>
        <a:p>
          <a:endParaRPr lang="ru-RU" sz="1400"/>
        </a:p>
      </dgm:t>
    </dgm:pt>
    <dgm:pt modelId="{A55CCD22-088E-4D0D-8035-CD2F0E57CB75}" type="sibTrans" cxnId="{D6CB2E3A-0360-4D59-9744-F92D6FB32EB7}">
      <dgm:prSet/>
      <dgm:spPr/>
      <dgm:t>
        <a:bodyPr/>
        <a:lstStyle/>
        <a:p>
          <a:endParaRPr lang="ru-RU" sz="1400"/>
        </a:p>
      </dgm:t>
    </dgm:pt>
    <dgm:pt modelId="{1B5644D1-2A4E-4691-832B-7DAA3B74DE3A}">
      <dgm:prSet phldrT="[Текст]" custT="1"/>
      <dgm:spPr/>
      <dgm:t>
        <a:bodyPr/>
        <a:lstStyle/>
        <a:p>
          <a:r>
            <a:rPr lang="ru-RU" sz="1400" dirty="0" smtClean="0"/>
            <a:t>Взаимодействие </a:t>
          </a:r>
        </a:p>
        <a:p>
          <a:r>
            <a:rPr lang="ru-RU" sz="1400" dirty="0" smtClean="0"/>
            <a:t>с педагогами ДОУ</a:t>
          </a:r>
          <a:endParaRPr lang="ru-RU" sz="1400" dirty="0"/>
        </a:p>
      </dgm:t>
    </dgm:pt>
    <dgm:pt modelId="{D8486FB9-2BA3-45C3-A924-B4AA7D5AC836}" type="parTrans" cxnId="{5503632D-1EB6-4986-9FF2-56683B156FFE}">
      <dgm:prSet/>
      <dgm:spPr/>
      <dgm:t>
        <a:bodyPr/>
        <a:lstStyle/>
        <a:p>
          <a:endParaRPr lang="ru-RU" sz="1400"/>
        </a:p>
      </dgm:t>
    </dgm:pt>
    <dgm:pt modelId="{B98F6F76-6ECE-4E23-86A5-F517C1592D6F}" type="sibTrans" cxnId="{5503632D-1EB6-4986-9FF2-56683B156FFE}">
      <dgm:prSet/>
      <dgm:spPr/>
      <dgm:t>
        <a:bodyPr/>
        <a:lstStyle/>
        <a:p>
          <a:endParaRPr lang="ru-RU" sz="1400"/>
        </a:p>
      </dgm:t>
    </dgm:pt>
    <dgm:pt modelId="{73EFA8B5-60DB-42BB-814A-19724A345105}" type="pres">
      <dgm:prSet presAssocID="{1CFB3EE7-4693-45C7-B3DC-788D75A7019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F3E58A-2FCB-4294-BB32-39EAABEA642E}" type="pres">
      <dgm:prSet presAssocID="{728C35F8-655E-4BE8-84E7-4EB7CE39231B}" presName="centerShape" presStyleLbl="node0" presStyleIdx="0" presStyleCnt="1" custLinFactNeighborX="393" custLinFactNeighborY="-5006"/>
      <dgm:spPr/>
      <dgm:t>
        <a:bodyPr/>
        <a:lstStyle/>
        <a:p>
          <a:endParaRPr lang="ru-RU"/>
        </a:p>
      </dgm:t>
    </dgm:pt>
    <dgm:pt modelId="{589E0321-08EA-4CE9-8EC2-A17908288F84}" type="pres">
      <dgm:prSet presAssocID="{7A54D39D-DC2D-4AA9-BE8D-3530E0D0B2EE}" presName="node" presStyleLbl="node1" presStyleIdx="0" presStyleCnt="3" custScaleX="166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4268F2-410D-4DEC-B6C8-6D812AD923A5}" type="pres">
      <dgm:prSet presAssocID="{7A54D39D-DC2D-4AA9-BE8D-3530E0D0B2EE}" presName="dummy" presStyleCnt="0"/>
      <dgm:spPr/>
    </dgm:pt>
    <dgm:pt modelId="{44619A53-FA6A-477F-BE58-EA2AB0B214AA}" type="pres">
      <dgm:prSet presAssocID="{AC7E7181-7FBC-4012-AC80-13D43AE56CFC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B1ADA57-5E8D-4F54-A030-13D5D84013A5}" type="pres">
      <dgm:prSet presAssocID="{C02850C6-C06F-4E5A-9D0F-D1755CF1B034}" presName="node" presStyleLbl="node1" presStyleIdx="1" presStyleCnt="3" custScaleX="159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C0E29-1A37-4FEC-A0E7-6EB8D82D7F88}" type="pres">
      <dgm:prSet presAssocID="{C02850C6-C06F-4E5A-9D0F-D1755CF1B034}" presName="dummy" presStyleCnt="0"/>
      <dgm:spPr/>
    </dgm:pt>
    <dgm:pt modelId="{28CE48D9-479A-4AC7-AAD1-1CE41AB999C4}" type="pres">
      <dgm:prSet presAssocID="{A55CCD22-088E-4D0D-8035-CD2F0E57CB7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26DC8766-FAED-4690-9459-AF6D9C2CC0CD}" type="pres">
      <dgm:prSet presAssocID="{1B5644D1-2A4E-4691-832B-7DAA3B74DE3A}" presName="node" presStyleLbl="node1" presStyleIdx="2" presStyleCnt="3" custScaleX="159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CA104-3230-499E-8D54-3F1EEAB27331}" type="pres">
      <dgm:prSet presAssocID="{1B5644D1-2A4E-4691-832B-7DAA3B74DE3A}" presName="dummy" presStyleCnt="0"/>
      <dgm:spPr/>
    </dgm:pt>
    <dgm:pt modelId="{8695D774-4862-477C-BC83-EC6C6696949F}" type="pres">
      <dgm:prSet presAssocID="{B98F6F76-6ECE-4E23-86A5-F517C1592D6F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9FF57D8-D0D5-4074-A781-F4F24A83BF5C}" type="presOf" srcId="{7A54D39D-DC2D-4AA9-BE8D-3530E0D0B2EE}" destId="{589E0321-08EA-4CE9-8EC2-A17908288F84}" srcOrd="0" destOrd="0" presId="urn:microsoft.com/office/officeart/2005/8/layout/radial6"/>
    <dgm:cxn modelId="{31941C49-703B-422D-93E8-1DEA8F4CE0F4}" type="presOf" srcId="{1CFB3EE7-4693-45C7-B3DC-788D75A7019C}" destId="{73EFA8B5-60DB-42BB-814A-19724A345105}" srcOrd="0" destOrd="0" presId="urn:microsoft.com/office/officeart/2005/8/layout/radial6"/>
    <dgm:cxn modelId="{47366F93-1214-4DC0-8EFD-438DB4AFBF89}" srcId="{1CFB3EE7-4693-45C7-B3DC-788D75A7019C}" destId="{728C35F8-655E-4BE8-84E7-4EB7CE39231B}" srcOrd="0" destOrd="0" parTransId="{09D92B9D-350D-42A1-93AC-3D5053560776}" sibTransId="{B1700273-B24B-432D-B9AD-CCEA7C203390}"/>
    <dgm:cxn modelId="{B3CFCC9E-E752-425B-B0BD-3070C059E54E}" type="presOf" srcId="{C02850C6-C06F-4E5A-9D0F-D1755CF1B034}" destId="{FB1ADA57-5E8D-4F54-A030-13D5D84013A5}" srcOrd="0" destOrd="0" presId="urn:microsoft.com/office/officeart/2005/8/layout/radial6"/>
    <dgm:cxn modelId="{D6CB2E3A-0360-4D59-9744-F92D6FB32EB7}" srcId="{728C35F8-655E-4BE8-84E7-4EB7CE39231B}" destId="{C02850C6-C06F-4E5A-9D0F-D1755CF1B034}" srcOrd="1" destOrd="0" parTransId="{E8518355-AFB6-4F78-806D-37DB7EA9984A}" sibTransId="{A55CCD22-088E-4D0D-8035-CD2F0E57CB75}"/>
    <dgm:cxn modelId="{0294DA86-08C8-4AF2-A106-237723878C99}" type="presOf" srcId="{AC7E7181-7FBC-4012-AC80-13D43AE56CFC}" destId="{44619A53-FA6A-477F-BE58-EA2AB0B214AA}" srcOrd="0" destOrd="0" presId="urn:microsoft.com/office/officeart/2005/8/layout/radial6"/>
    <dgm:cxn modelId="{C29A2704-35BC-4EF2-8672-B5C6A70E58EE}" type="presOf" srcId="{1B5644D1-2A4E-4691-832B-7DAA3B74DE3A}" destId="{26DC8766-FAED-4690-9459-AF6D9C2CC0CD}" srcOrd="0" destOrd="0" presId="urn:microsoft.com/office/officeart/2005/8/layout/radial6"/>
    <dgm:cxn modelId="{BB518B61-033A-4F49-AFD4-5331614CEF49}" type="presOf" srcId="{A55CCD22-088E-4D0D-8035-CD2F0E57CB75}" destId="{28CE48D9-479A-4AC7-AAD1-1CE41AB999C4}" srcOrd="0" destOrd="0" presId="urn:microsoft.com/office/officeart/2005/8/layout/radial6"/>
    <dgm:cxn modelId="{CBFE4F3C-1674-4720-82CE-6A628F702389}" type="presOf" srcId="{728C35F8-655E-4BE8-84E7-4EB7CE39231B}" destId="{9AF3E58A-2FCB-4294-BB32-39EAABEA642E}" srcOrd="0" destOrd="0" presId="urn:microsoft.com/office/officeart/2005/8/layout/radial6"/>
    <dgm:cxn modelId="{460B13C3-26C5-43B3-809A-6C0551C1EB9B}" srcId="{728C35F8-655E-4BE8-84E7-4EB7CE39231B}" destId="{7A54D39D-DC2D-4AA9-BE8D-3530E0D0B2EE}" srcOrd="0" destOrd="0" parTransId="{0B140BE7-C6D7-486C-B2C0-A2CCD38621A3}" sibTransId="{AC7E7181-7FBC-4012-AC80-13D43AE56CFC}"/>
    <dgm:cxn modelId="{9DBF65D3-2FD5-48D0-A709-3B2F709D0018}" type="presOf" srcId="{B98F6F76-6ECE-4E23-86A5-F517C1592D6F}" destId="{8695D774-4862-477C-BC83-EC6C6696949F}" srcOrd="0" destOrd="0" presId="urn:microsoft.com/office/officeart/2005/8/layout/radial6"/>
    <dgm:cxn modelId="{5503632D-1EB6-4986-9FF2-56683B156FFE}" srcId="{728C35F8-655E-4BE8-84E7-4EB7CE39231B}" destId="{1B5644D1-2A4E-4691-832B-7DAA3B74DE3A}" srcOrd="2" destOrd="0" parTransId="{D8486FB9-2BA3-45C3-A924-B4AA7D5AC836}" sibTransId="{B98F6F76-6ECE-4E23-86A5-F517C1592D6F}"/>
    <dgm:cxn modelId="{72440346-BA56-492A-938A-48A78009624B}" type="presParOf" srcId="{73EFA8B5-60DB-42BB-814A-19724A345105}" destId="{9AF3E58A-2FCB-4294-BB32-39EAABEA642E}" srcOrd="0" destOrd="0" presId="urn:microsoft.com/office/officeart/2005/8/layout/radial6"/>
    <dgm:cxn modelId="{66B504EC-0C59-4E7A-B0D5-045E9FD4CDAD}" type="presParOf" srcId="{73EFA8B5-60DB-42BB-814A-19724A345105}" destId="{589E0321-08EA-4CE9-8EC2-A17908288F84}" srcOrd="1" destOrd="0" presId="urn:microsoft.com/office/officeart/2005/8/layout/radial6"/>
    <dgm:cxn modelId="{A908F57F-C1A3-4BBC-A3B1-A03E347D16C9}" type="presParOf" srcId="{73EFA8B5-60DB-42BB-814A-19724A345105}" destId="{764268F2-410D-4DEC-B6C8-6D812AD923A5}" srcOrd="2" destOrd="0" presId="urn:microsoft.com/office/officeart/2005/8/layout/radial6"/>
    <dgm:cxn modelId="{AE1BEF99-9353-41F1-A3D0-D76138D2209A}" type="presParOf" srcId="{73EFA8B5-60DB-42BB-814A-19724A345105}" destId="{44619A53-FA6A-477F-BE58-EA2AB0B214AA}" srcOrd="3" destOrd="0" presId="urn:microsoft.com/office/officeart/2005/8/layout/radial6"/>
    <dgm:cxn modelId="{8F3BB12C-3536-4F3A-9F9E-2EA1522D3BAC}" type="presParOf" srcId="{73EFA8B5-60DB-42BB-814A-19724A345105}" destId="{FB1ADA57-5E8D-4F54-A030-13D5D84013A5}" srcOrd="4" destOrd="0" presId="urn:microsoft.com/office/officeart/2005/8/layout/radial6"/>
    <dgm:cxn modelId="{9C371B16-4074-4CE8-B1C6-F4DE16695B9F}" type="presParOf" srcId="{73EFA8B5-60DB-42BB-814A-19724A345105}" destId="{36CC0E29-1A37-4FEC-A0E7-6EB8D82D7F88}" srcOrd="5" destOrd="0" presId="urn:microsoft.com/office/officeart/2005/8/layout/radial6"/>
    <dgm:cxn modelId="{38C0B872-F9E4-4095-A0DE-438A845E553B}" type="presParOf" srcId="{73EFA8B5-60DB-42BB-814A-19724A345105}" destId="{28CE48D9-479A-4AC7-AAD1-1CE41AB999C4}" srcOrd="6" destOrd="0" presId="urn:microsoft.com/office/officeart/2005/8/layout/radial6"/>
    <dgm:cxn modelId="{4B07477D-4624-4B8D-915C-469869E7C33D}" type="presParOf" srcId="{73EFA8B5-60DB-42BB-814A-19724A345105}" destId="{26DC8766-FAED-4690-9459-AF6D9C2CC0CD}" srcOrd="7" destOrd="0" presId="urn:microsoft.com/office/officeart/2005/8/layout/radial6"/>
    <dgm:cxn modelId="{B890AA23-C4DA-4BDD-9D09-5C4C347D9EAD}" type="presParOf" srcId="{73EFA8B5-60DB-42BB-814A-19724A345105}" destId="{B6ACA104-3230-499E-8D54-3F1EEAB27331}" srcOrd="8" destOrd="0" presId="urn:microsoft.com/office/officeart/2005/8/layout/radial6"/>
    <dgm:cxn modelId="{DF6029F7-8D2C-481D-9951-68A9A56E2BE1}" type="presParOf" srcId="{73EFA8B5-60DB-42BB-814A-19724A345105}" destId="{8695D774-4862-477C-BC83-EC6C6696949F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F7DB24-50ED-40B1-9EC1-C9CF4ACB9552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-5400000">
        <a:off x="1" y="520688"/>
        <a:ext cx="1039018" cy="445294"/>
      </dsp:txXfrm>
    </dsp:sp>
    <dsp:sp modelId="{AECD8327-67AB-434F-8842-2DD733827D02}">
      <dsp:nvSpPr>
        <dsp:cNvPr id="0" name=""/>
        <dsp:cNvSpPr/>
      </dsp:nvSpPr>
      <dsp:spPr>
        <a:xfrm rot="5400000">
          <a:off x="3649339" y="-2609141"/>
          <a:ext cx="964803" cy="6185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70C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определить уровень развития физических качеств у детей дошкольного возраста</a:t>
          </a:r>
          <a:endParaRPr lang="ru-RU" sz="2100" kern="1200" dirty="0"/>
        </a:p>
      </dsp:txBody>
      <dsp:txXfrm rot="-5400000">
        <a:off x="1039018" y="48278"/>
        <a:ext cx="6138347" cy="870607"/>
      </dsp:txXfrm>
    </dsp:sp>
    <dsp:sp modelId="{1F92F2CC-5C30-4D05-BC10-A3D7214D8C9E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>
            <a:noFill/>
          </a:endParaRPr>
        </a:p>
      </dsp:txBody>
      <dsp:txXfrm rot="-5400000">
        <a:off x="1" y="1809352"/>
        <a:ext cx="1039018" cy="445294"/>
      </dsp:txXfrm>
    </dsp:sp>
    <dsp:sp modelId="{587854C6-8C51-46CD-B3FE-C57EAC62C912}">
      <dsp:nvSpPr>
        <dsp:cNvPr id="0" name=""/>
        <dsp:cNvSpPr/>
      </dsp:nvSpPr>
      <dsp:spPr>
        <a:xfrm rot="5400000">
          <a:off x="3649339" y="-1320477"/>
          <a:ext cx="964803" cy="6185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отобрать методы, формы, приемы и содержание по развитию физических качеств с учетом гендерных возможностей</a:t>
          </a:r>
          <a:endParaRPr lang="ru-RU" sz="2100" kern="1200" dirty="0"/>
        </a:p>
      </dsp:txBody>
      <dsp:txXfrm rot="-5400000">
        <a:off x="1039018" y="1336942"/>
        <a:ext cx="6138347" cy="870607"/>
      </dsp:txXfrm>
    </dsp:sp>
    <dsp:sp modelId="{4D3D3A1C-A8B6-4E1D-8BC5-05D2B1CF6A7F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>
            <a:noFill/>
          </a:endParaRPr>
        </a:p>
      </dsp:txBody>
      <dsp:txXfrm rot="-5400000">
        <a:off x="1" y="3098016"/>
        <a:ext cx="1039018" cy="445294"/>
      </dsp:txXfrm>
    </dsp:sp>
    <dsp:sp modelId="{253C6A7E-1134-48B9-899C-B71E004C86AC}">
      <dsp:nvSpPr>
        <dsp:cNvPr id="0" name=""/>
        <dsp:cNvSpPr/>
      </dsp:nvSpPr>
      <dsp:spPr>
        <a:xfrm rot="5400000">
          <a:off x="3649339" y="-31813"/>
          <a:ext cx="964803" cy="6185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осуществлять просвещение родителей в области гендерной принадлежности</a:t>
          </a:r>
          <a:endParaRPr lang="ru-RU" sz="2100" kern="1200" dirty="0"/>
        </a:p>
      </dsp:txBody>
      <dsp:txXfrm rot="-5400000">
        <a:off x="1039018" y="2625606"/>
        <a:ext cx="6138347" cy="870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8EAEC-0D9E-495F-ADAA-729F57C5C074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21D77-4BD5-4DA5-B17F-A31D3B7B45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44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035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.jpeg"/><Relationship Id="rId7" Type="http://schemas.openxmlformats.org/officeDocument/2006/relationships/image" Target="../media/image60.png"/><Relationship Id="rId12" Type="http://schemas.openxmlformats.org/officeDocument/2006/relationships/image" Target="../media/image6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jpeg"/><Relationship Id="rId5" Type="http://schemas.openxmlformats.org/officeDocument/2006/relationships/image" Target="../media/image58.png"/><Relationship Id="rId10" Type="http://schemas.openxmlformats.org/officeDocument/2006/relationships/image" Target="../media/image63.jpe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069" y="30419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МКУ «Управление образования Администрации города Бийска» 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МБДОУ </a:t>
            </a:r>
            <a:r>
              <a:rPr lang="ru-RU" dirty="0" smtClean="0">
                <a:solidFill>
                  <a:srgbClr val="0070C0"/>
                </a:solidFill>
              </a:rPr>
              <a:t>«Детский </a:t>
            </a:r>
            <a:r>
              <a:rPr lang="ru-RU" dirty="0">
                <a:solidFill>
                  <a:srgbClr val="0070C0"/>
                </a:solidFill>
              </a:rPr>
              <a:t>сад № </a:t>
            </a:r>
            <a:r>
              <a:rPr lang="ru-RU" dirty="0" smtClean="0">
                <a:solidFill>
                  <a:srgbClr val="0070C0"/>
                </a:solidFill>
              </a:rPr>
              <a:t>72»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16866" y="4797152"/>
            <a:ext cx="5712179" cy="18448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Автор: </a:t>
            </a:r>
            <a:r>
              <a:rPr lang="ru-RU" sz="2000" dirty="0" smtClean="0">
                <a:solidFill>
                  <a:srgbClr val="0070C0"/>
                </a:solidFill>
              </a:rPr>
              <a:t>Елена Анатольевна Космынина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Инструктор по физической культуре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Первой квалификационной категории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МБДОУ «Детский сад №72»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Алтайский край, город Бийск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628800"/>
            <a:ext cx="64807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физических качеств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учетом гендерных возможностей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74603034"/>
              </p:ext>
            </p:extLst>
          </p:nvPr>
        </p:nvGraphicFramePr>
        <p:xfrm>
          <a:off x="1403648" y="188640"/>
          <a:ext cx="741682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70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16632"/>
            <a:ext cx="74888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Модель гендерного подхода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H:\гендер фото\детский сад 72 0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75077"/>
            <a:ext cx="3738254" cy="2475971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:\гендер фото\детский сад 72 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1252" y="1075077"/>
            <a:ext cx="3752452" cy="2485375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:\гендер фото\детский сад 72 0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714785" cy="2460426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:\гендер фото\детский сад 72 0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496" y="3903037"/>
            <a:ext cx="3668390" cy="2429698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78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0"/>
            <a:ext cx="2895600" cy="28956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645024"/>
            <a:ext cx="3181475" cy="2952328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60648"/>
            <a:ext cx="3559943" cy="3019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4978" y="3645024"/>
            <a:ext cx="2280997" cy="3033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71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62446"/>
            <a:ext cx="3685214" cy="2518481"/>
          </a:xfrm>
          <a:prstGeom prst="rect">
            <a:avLst/>
          </a:prstGeom>
          <a:ln w="63500">
            <a:solidFill>
              <a:srgbClr val="0070C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622" y="334003"/>
            <a:ext cx="3934120" cy="2375366"/>
          </a:xfrm>
          <a:prstGeom prst="rect">
            <a:avLst/>
          </a:prstGeom>
          <a:ln w="63500">
            <a:solidFill>
              <a:schemeClr val="accent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328" y="3501008"/>
            <a:ext cx="3669435" cy="2244169"/>
          </a:xfrm>
          <a:prstGeom prst="rect">
            <a:avLst/>
          </a:prstGeom>
          <a:ln w="63500">
            <a:solidFill>
              <a:srgbClr val="0070C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667" y="3501008"/>
            <a:ext cx="3935941" cy="2564904"/>
          </a:xfrm>
          <a:prstGeom prst="rect">
            <a:avLst/>
          </a:prstGeom>
          <a:ln w="63500">
            <a:solidFill>
              <a:srgbClr val="0070C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9615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0"/>
            <a:ext cx="73682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Варианты двигательной деятельности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4" descr="H:\мо\DSCN12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167" y="3645024"/>
            <a:ext cx="3438360" cy="2578770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:\гендер фото\детский сад 72 0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167" y="836712"/>
            <a:ext cx="3438360" cy="2401955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гендер фото\детский сад 72 0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91896"/>
            <a:ext cx="3445852" cy="5202594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35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:\гендер фото\детский сад 72 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193616"/>
            <a:ext cx="3744415" cy="2480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4" name="Picture 2" descr="H:\гендер фото\детский сад 72 0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069" y="1052735"/>
            <a:ext cx="3668168" cy="24295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5" name="Picture 4" descr="H:\гендер фото\детский сад 72 0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284984"/>
            <a:ext cx="3600398" cy="2384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6" name="Picture 6" descr="H:\гендер фото\детский сад 72 0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7699" y="4149080"/>
            <a:ext cx="3635897" cy="2408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3094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674" y="764704"/>
            <a:ext cx="3549412" cy="47535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224" y="332656"/>
            <a:ext cx="3816424" cy="26237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688" y="3237200"/>
            <a:ext cx="3744783" cy="24977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1646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731" y="326584"/>
            <a:ext cx="3510335" cy="23304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834" y="3336528"/>
            <a:ext cx="3436362" cy="229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32656"/>
            <a:ext cx="3263990" cy="23304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356992"/>
            <a:ext cx="3415504" cy="229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352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0733" y="188640"/>
            <a:ext cx="44310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Методические приемы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24744"/>
            <a:ext cx="3484820" cy="23081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492" y="1124744"/>
            <a:ext cx="3387960" cy="2243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794691"/>
            <a:ext cx="3484820" cy="2308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920" y="3674427"/>
            <a:ext cx="3594242" cy="2380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1038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:\гендер фото\детский сад 72 0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916" y="705975"/>
            <a:ext cx="4023341" cy="2664794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:\гендер фото\детский сад 72 0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894" y="834783"/>
            <a:ext cx="3838034" cy="2542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2" name="Picture 5" descr="H:\гендер фото\детский сад 72 0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1491" y="3789040"/>
            <a:ext cx="3913870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3" name="Picture 3" descr="H:\гендер фото\детский сад 72 0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695" y="3789040"/>
            <a:ext cx="3955561" cy="2619901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16632"/>
            <a:ext cx="74888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Возникновение опыта</a:t>
            </a:r>
            <a:b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МБДОУ «Детский сад №72» г. Бийск, </a:t>
            </a:r>
            <a:b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Алтайского края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F:\фото\олимпиада\DSCN13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143274"/>
            <a:ext cx="4315446" cy="3236585"/>
          </a:xfrm>
          <a:prstGeom prst="ellipse">
            <a:avLst/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гендер фото\детский сад 72 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410716"/>
            <a:ext cx="3321143" cy="2199704"/>
          </a:xfrm>
          <a:prstGeom prst="ellipse">
            <a:avLst/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гендер фото\детский сад 72 0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2476" y="4325626"/>
            <a:ext cx="3442012" cy="2279760"/>
          </a:xfrm>
          <a:prstGeom prst="ellipse">
            <a:avLst/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21964" y="260648"/>
            <a:ext cx="654583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Система работы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развитию физических качеств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учетом гендерных возможностей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30167863"/>
              </p:ext>
            </p:extLst>
          </p:nvPr>
        </p:nvGraphicFramePr>
        <p:xfrm>
          <a:off x="1524000" y="1830308"/>
          <a:ext cx="7872536" cy="4767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830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5793" y="116632"/>
            <a:ext cx="74993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Интеграция образовательных областей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03848" y="701407"/>
            <a:ext cx="3456384" cy="12874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Физическое развитие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5368577" y="4298491"/>
            <a:ext cx="3456384" cy="12874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Художественно-эстетическое развитие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1475656" y="4293096"/>
            <a:ext cx="3456384" cy="12874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Речевое развитие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726372" y="2199017"/>
            <a:ext cx="3098589" cy="12874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Познавательное развитие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467544" y="2246632"/>
            <a:ext cx="3960440" cy="12874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Социально-коммуникативное</a:t>
            </a:r>
            <a:endParaRPr lang="ru-RU" sz="24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339752" y="1556792"/>
            <a:ext cx="1008112" cy="6422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6660232" y="1412776"/>
            <a:ext cx="936104" cy="7862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6" idx="0"/>
          </p:cNvCxnSpPr>
          <p:nvPr/>
        </p:nvCxnSpPr>
        <p:spPr>
          <a:xfrm>
            <a:off x="2483768" y="3518690"/>
            <a:ext cx="720080" cy="77440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953956" y="3469069"/>
            <a:ext cx="714388" cy="8294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932040" y="4905840"/>
            <a:ext cx="436537" cy="539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4"/>
          </p:cNvCxnSpPr>
          <p:nvPr/>
        </p:nvCxnSpPr>
        <p:spPr>
          <a:xfrm flipH="1">
            <a:off x="3923928" y="1988840"/>
            <a:ext cx="1008112" cy="23096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5076056" y="1988840"/>
            <a:ext cx="1300633" cy="23096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16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60008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Предметно развивающая среда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384" y="773415"/>
            <a:ext cx="2531391" cy="1599611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184" y="773415"/>
            <a:ext cx="2397552" cy="1609929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7952" y="802315"/>
            <a:ext cx="2304971" cy="1640040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215" y="2739989"/>
            <a:ext cx="2650560" cy="1770856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169" y="2767548"/>
            <a:ext cx="2639652" cy="1763412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7031" y="2739989"/>
            <a:ext cx="2360364" cy="1770857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D:\лето 2015\весна 41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389" y="4770728"/>
            <a:ext cx="2581386" cy="170973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лето 2015\весна 41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169" y="4795136"/>
            <a:ext cx="2360564" cy="1563481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025" y="4795136"/>
            <a:ext cx="2581370" cy="170973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1336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85745078"/>
              </p:ext>
            </p:extLst>
          </p:nvPr>
        </p:nvGraphicFramePr>
        <p:xfrm>
          <a:off x="1403648" y="188640"/>
          <a:ext cx="741682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824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690062"/>
            <a:ext cx="594688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внимание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16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а 3 из 1550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948718"/>
            <a:ext cx="3312368" cy="2292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img_20081015_1512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923330"/>
            <a:ext cx="3528392" cy="23177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wereld_in_wij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5344" y="3501008"/>
            <a:ext cx="3230824" cy="270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0003-002-Sposobstvovat-blagoprijatnomu-protekaniju-protsessa-polorolevoj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717032"/>
            <a:ext cx="3598863" cy="270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6012" y="-171400"/>
            <a:ext cx="461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Актуальность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866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0935"/>
            <a:ext cx="7668344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«Нельзя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считать один пол совершеннее другого,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нельзя их уравнивать»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Жан Жак Руссо 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77939280"/>
              </p:ext>
            </p:extLst>
          </p:nvPr>
        </p:nvGraphicFramePr>
        <p:xfrm>
          <a:off x="553160" y="1018093"/>
          <a:ext cx="856895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022577503"/>
              </p:ext>
            </p:extLst>
          </p:nvPr>
        </p:nvGraphicFramePr>
        <p:xfrm>
          <a:off x="163528" y="4077072"/>
          <a:ext cx="874493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86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066" y="3573016"/>
            <a:ext cx="3908711" cy="26774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76527"/>
            <a:ext cx="3084718" cy="26381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427" y="395419"/>
            <a:ext cx="2769841" cy="28529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971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425730"/>
            <a:ext cx="125117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Задачи: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16632"/>
            <a:ext cx="7272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400" dirty="0" smtClean="0"/>
              <a:t>создание </a:t>
            </a:r>
            <a:r>
              <a:rPr lang="ru-RU" sz="2400" dirty="0"/>
              <a:t>условий для формирования физических качеств с учетом гендерных возможностей </a:t>
            </a:r>
            <a:r>
              <a:rPr lang="ru-RU" sz="2400" dirty="0" smtClean="0"/>
              <a:t>детей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19816517"/>
              </p:ext>
            </p:extLst>
          </p:nvPr>
        </p:nvGraphicFramePr>
        <p:xfrm>
          <a:off x="1665248" y="2204864"/>
          <a:ext cx="72244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7056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Новизна опыта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2" name="Picture 4" descr="H:\гендер фото\детский сад 72 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1909" y="1148523"/>
            <a:ext cx="3931625" cy="26040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3" name="Picture 5" descr="H:\гендер фото\детский сад 72 0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335" y="1187666"/>
            <a:ext cx="3872526" cy="25649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4" name="Picture 6" descr="F:\фото Космынина ЕА\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425" y="3752570"/>
            <a:ext cx="4334741" cy="2871044"/>
          </a:xfrm>
          <a:prstGeom prst="rect">
            <a:avLst/>
          </a:prstGeom>
          <a:solidFill>
            <a:srgbClr val="FFFFFF">
              <a:shade val="85000"/>
            </a:srgbClr>
          </a:solidFill>
          <a:ln w="165100" cap="sq">
            <a:solidFill>
              <a:srgbClr val="0070C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560" y="932458"/>
            <a:ext cx="2227368" cy="2227366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0070C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0"/>
            <a:ext cx="76683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Теоретическая база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275111"/>
            <a:ext cx="33794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Ильин Евгений Павлович </a:t>
            </a:r>
            <a:endParaRPr lang="ru-RU" sz="1400" dirty="0" smtClean="0"/>
          </a:p>
          <a:p>
            <a:pPr algn="ctr"/>
            <a:r>
              <a:rPr lang="ru-RU" sz="1400" dirty="0" smtClean="0"/>
              <a:t>доктор </a:t>
            </a:r>
            <a:r>
              <a:rPr lang="ru-RU" sz="1400" dirty="0"/>
              <a:t>психологических наук, </a:t>
            </a:r>
            <a:endParaRPr lang="ru-RU" sz="1400" dirty="0" smtClean="0"/>
          </a:p>
          <a:p>
            <a:pPr algn="ctr"/>
            <a:r>
              <a:rPr lang="ru-RU" sz="1400" dirty="0" smtClean="0"/>
              <a:t>профессор </a:t>
            </a:r>
            <a:r>
              <a:rPr lang="ru-RU" sz="1400" dirty="0"/>
              <a:t>Российского государственного педагогического университета им. А. И. Герцена, заслуженный деятель науки </a:t>
            </a:r>
            <a:r>
              <a:rPr lang="ru-RU" sz="1400" dirty="0" smtClean="0"/>
              <a:t>РФ </a:t>
            </a:r>
            <a:endParaRPr lang="ru-RU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4259" y="4466527"/>
            <a:ext cx="2377531" cy="2377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657" y="719935"/>
            <a:ext cx="1672341" cy="2439889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>
            <a:solidFill>
              <a:schemeClr val="accent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0331" y="835656"/>
            <a:ext cx="1656184" cy="2346819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>
            <a:solidFill>
              <a:schemeClr val="accent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573015"/>
            <a:ext cx="1728192" cy="2530163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>
            <a:solidFill>
              <a:schemeClr val="accent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1774996" cy="2687612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>
            <a:solidFill>
              <a:schemeClr val="accent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0632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64563428"/>
              </p:ext>
            </p:extLst>
          </p:nvPr>
        </p:nvGraphicFramePr>
        <p:xfrm>
          <a:off x="1547664" y="764704"/>
          <a:ext cx="727280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59832" y="179230"/>
            <a:ext cx="38164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Принципы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016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EB2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7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800000"/>
    </a:hlink>
    <a:folHlink>
      <a:srgbClr val="FEB2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263</Words>
  <Application>Microsoft Office PowerPoint</Application>
  <PresentationFormat>Экран (4:3)</PresentationFormat>
  <Paragraphs>66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45</cp:revision>
  <dcterms:created xsi:type="dcterms:W3CDTF">2013-09-07T18:35:40Z</dcterms:created>
  <dcterms:modified xsi:type="dcterms:W3CDTF">2016-11-20T09:56:49Z</dcterms:modified>
</cp:coreProperties>
</file>